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72831-4B54-456B-825B-68B1700DCD9D}" v="1" dt="2023-06-21T16:03:18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0D3823CE-5ED4-4AC8-ACAE-710B07BBE222}"/>
    <pc:docChg chg="custSel modSld">
      <pc:chgData name="Andrey Mauricio Rojas Monge" userId="a8317b12-2716-4165-9a2f-d132a11f41bf" providerId="ADAL" clId="{0D3823CE-5ED4-4AC8-ACAE-710B07BBE222}" dt="2023-06-09T19:13:28.720" v="56" actId="207"/>
      <pc:docMkLst>
        <pc:docMk/>
      </pc:docMkLst>
      <pc:sldChg chg="addSp delSp modSp mod">
        <pc:chgData name="Andrey Mauricio Rojas Monge" userId="a8317b12-2716-4165-9a2f-d132a11f41bf" providerId="ADAL" clId="{0D3823CE-5ED4-4AC8-ACAE-710B07BBE222}" dt="2023-06-09T19:13:28.720" v="56" actId="207"/>
        <pc:sldMkLst>
          <pc:docMk/>
          <pc:sldMk cId="2188910218" sldId="256"/>
        </pc:sldMkLst>
        <pc:spChg chg="mod">
          <ac:chgData name="Andrey Mauricio Rojas Monge" userId="a8317b12-2716-4165-9a2f-d132a11f41bf" providerId="ADAL" clId="{0D3823CE-5ED4-4AC8-ACAE-710B07BBE222}" dt="2023-06-09T17:52:18.461" v="1" actId="207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0D3823CE-5ED4-4AC8-ACAE-710B07BBE222}" dt="2023-06-09T19:08:26.460" v="19" actId="207"/>
          <ac:spMkLst>
            <pc:docMk/>
            <pc:sldMk cId="2188910218" sldId="256"/>
            <ac:spMk id="8" creationId="{F5E4F80F-FABE-F5D6-213E-D5F116A5F47E}"/>
          </ac:spMkLst>
        </pc:spChg>
        <pc:spChg chg="del">
          <ac:chgData name="Andrey Mauricio Rojas Monge" userId="a8317b12-2716-4165-9a2f-d132a11f41bf" providerId="ADAL" clId="{0D3823CE-5ED4-4AC8-ACAE-710B07BBE222}" dt="2023-06-09T19:08:33.861" v="21" actId="478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0D3823CE-5ED4-4AC8-ACAE-710B07BBE222}" dt="2023-06-09T19:06:53.631" v="17" actId="1076"/>
          <ac:spMkLst>
            <pc:docMk/>
            <pc:sldMk cId="2188910218" sldId="256"/>
            <ac:spMk id="27" creationId="{90C8121C-AC2B-C7C8-8620-B76E923960BF}"/>
          </ac:spMkLst>
        </pc:spChg>
        <pc:spChg chg="del mod">
          <ac:chgData name="Andrey Mauricio Rojas Monge" userId="a8317b12-2716-4165-9a2f-d132a11f41bf" providerId="ADAL" clId="{0D3823CE-5ED4-4AC8-ACAE-710B07BBE222}" dt="2023-06-09T19:05:47.757" v="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0D3823CE-5ED4-4AC8-ACAE-710B07BBE222}" dt="2023-06-09T19:10:58.957" v="36" actId="113"/>
          <ac:spMkLst>
            <pc:docMk/>
            <pc:sldMk cId="2188910218" sldId="256"/>
            <ac:spMk id="33" creationId="{52B70D9A-B7DB-B9B0-DFAA-BD6BE2481ACE}"/>
          </ac:spMkLst>
        </pc:spChg>
        <pc:spChg chg="del">
          <ac:chgData name="Andrey Mauricio Rojas Monge" userId="a8317b12-2716-4165-9a2f-d132a11f41bf" providerId="ADAL" clId="{0D3823CE-5ED4-4AC8-ACAE-710B07BBE222}" dt="2023-06-09T19:08:31.157" v="20" actId="478"/>
          <ac:spMkLst>
            <pc:docMk/>
            <pc:sldMk cId="2188910218" sldId="256"/>
            <ac:spMk id="34" creationId="{84339DFA-B779-C008-CC74-668572FA58F4}"/>
          </ac:spMkLst>
        </pc:spChg>
        <pc:grpChg chg="del">
          <ac:chgData name="Andrey Mauricio Rojas Monge" userId="a8317b12-2716-4165-9a2f-d132a11f41bf" providerId="ADAL" clId="{0D3823CE-5ED4-4AC8-ACAE-710B07BBE222}" dt="2023-06-09T19:08:43.229" v="23" actId="478"/>
          <ac:grpSpMkLst>
            <pc:docMk/>
            <pc:sldMk cId="2188910218" sldId="256"/>
            <ac:grpSpMk id="19" creationId="{F03CB316-F592-535A-B6A6-E5DDE2BC1221}"/>
          </ac:grpSpMkLst>
        </pc:grpChg>
        <pc:picChg chg="add del mod">
          <ac:chgData name="Andrey Mauricio Rojas Monge" userId="a8317b12-2716-4165-9a2f-d132a11f41bf" providerId="ADAL" clId="{0D3823CE-5ED4-4AC8-ACAE-710B07BBE222}" dt="2023-06-09T19:09:55.934" v="30" actId="478"/>
          <ac:picMkLst>
            <pc:docMk/>
            <pc:sldMk cId="2188910218" sldId="256"/>
            <ac:picMk id="11" creationId="{BBA45347-3588-D2A0-C1A7-4118A25F9C2A}"/>
          </ac:picMkLst>
        </pc:picChg>
        <pc:picChg chg="add mod">
          <ac:chgData name="Andrey Mauricio Rojas Monge" userId="a8317b12-2716-4165-9a2f-d132a11f41bf" providerId="ADAL" clId="{0D3823CE-5ED4-4AC8-ACAE-710B07BBE222}" dt="2023-06-09T19:12:21.615" v="49" actId="1076"/>
          <ac:picMkLst>
            <pc:docMk/>
            <pc:sldMk cId="2188910218" sldId="256"/>
            <ac:picMk id="12" creationId="{3028DCFC-7445-18DA-7B6C-02DF3D8D6419}"/>
          </ac:picMkLst>
        </pc:picChg>
        <pc:picChg chg="del">
          <ac:chgData name="Andrey Mauricio Rojas Monge" userId="a8317b12-2716-4165-9a2f-d132a11f41bf" providerId="ADAL" clId="{0D3823CE-5ED4-4AC8-ACAE-710B07BBE222}" dt="2023-06-09T17:52:22.121" v="2" actId="478"/>
          <ac:picMkLst>
            <pc:docMk/>
            <pc:sldMk cId="2188910218" sldId="256"/>
            <ac:picMk id="14" creationId="{4DCD0F22-B46C-8589-7C37-064301636DD8}"/>
          </ac:picMkLst>
        </pc:picChg>
        <pc:picChg chg="del">
          <ac:chgData name="Andrey Mauricio Rojas Monge" userId="a8317b12-2716-4165-9a2f-d132a11f41bf" providerId="ADAL" clId="{0D3823CE-5ED4-4AC8-ACAE-710B07BBE222}" dt="2023-06-09T19:03:41.138" v="3" actId="478"/>
          <ac:picMkLst>
            <pc:docMk/>
            <pc:sldMk cId="2188910218" sldId="256"/>
            <ac:picMk id="15" creationId="{9CC29FDF-0447-DD4D-CB41-0CB72AB39567}"/>
          </ac:picMkLst>
        </pc:picChg>
        <pc:picChg chg="add mod">
          <ac:chgData name="Andrey Mauricio Rojas Monge" userId="a8317b12-2716-4165-9a2f-d132a11f41bf" providerId="ADAL" clId="{0D3823CE-5ED4-4AC8-ACAE-710B07BBE222}" dt="2023-06-09T19:12:28.062" v="50" actId="1076"/>
          <ac:picMkLst>
            <pc:docMk/>
            <pc:sldMk cId="2188910218" sldId="256"/>
            <ac:picMk id="18" creationId="{B09CB53B-ED50-0A9B-332A-28AB87B0BD57}"/>
          </ac:picMkLst>
        </pc:picChg>
        <pc:picChg chg="add mod">
          <ac:chgData name="Andrey Mauricio Rojas Monge" userId="a8317b12-2716-4165-9a2f-d132a11f41bf" providerId="ADAL" clId="{0D3823CE-5ED4-4AC8-ACAE-710B07BBE222}" dt="2023-06-09T19:13:28.720" v="56" actId="207"/>
          <ac:picMkLst>
            <pc:docMk/>
            <pc:sldMk cId="2188910218" sldId="256"/>
            <ac:picMk id="23" creationId="{54A1878D-B066-9746-261D-FE992C288661}"/>
          </ac:picMkLst>
        </pc:picChg>
        <pc:picChg chg="del">
          <ac:chgData name="Andrey Mauricio Rojas Monge" userId="a8317b12-2716-4165-9a2f-d132a11f41bf" providerId="ADAL" clId="{0D3823CE-5ED4-4AC8-ACAE-710B07BBE222}" dt="2023-06-09T19:08:36.935" v="22" actId="478"/>
          <ac:picMkLst>
            <pc:docMk/>
            <pc:sldMk cId="2188910218" sldId="256"/>
            <ac:picMk id="30" creationId="{B9AB51AD-D4AD-2DB3-47CD-9238483CE2D0}"/>
          </ac:picMkLst>
        </pc:picChg>
      </pc:sldChg>
    </pc:docChg>
  </pc:docChgLst>
  <pc:docChgLst>
    <pc:chgData name="Andrey Mauricio Rojas Monge" userId="a8317b12-2716-4165-9a2f-d132a11f41bf" providerId="ADAL" clId="{062025F4-B30C-42D8-B468-940276811606}"/>
    <pc:docChg chg="custSel modSld">
      <pc:chgData name="Andrey Mauricio Rojas Monge" userId="a8317b12-2716-4165-9a2f-d132a11f41bf" providerId="ADAL" clId="{062025F4-B30C-42D8-B468-940276811606}" dt="2023-06-09T19:42:34.261" v="47" actId="1076"/>
      <pc:docMkLst>
        <pc:docMk/>
      </pc:docMkLst>
      <pc:sldChg chg="addSp delSp modSp mod">
        <pc:chgData name="Andrey Mauricio Rojas Monge" userId="a8317b12-2716-4165-9a2f-d132a11f41bf" providerId="ADAL" clId="{062025F4-B30C-42D8-B468-940276811606}" dt="2023-06-09T19:42:34.261" v="4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062025F4-B30C-42D8-B468-940276811606}" dt="2023-06-09T19:36:46.609" v="2" actId="207"/>
          <ac:spMkLst>
            <pc:docMk/>
            <pc:sldMk cId="2188910218" sldId="256"/>
            <ac:spMk id="4" creationId="{311C3479-54A2-E141-0966-FE5F54F5278D}"/>
          </ac:spMkLst>
        </pc:spChg>
        <pc:spChg chg="mod">
          <ac:chgData name="Andrey Mauricio Rojas Monge" userId="a8317b12-2716-4165-9a2f-d132a11f41bf" providerId="ADAL" clId="{062025F4-B30C-42D8-B468-940276811606}" dt="2023-06-09T19:37:31.449" v="5" actId="1076"/>
          <ac:spMkLst>
            <pc:docMk/>
            <pc:sldMk cId="2188910218" sldId="256"/>
            <ac:spMk id="8" creationId="{F5E4F80F-FABE-F5D6-213E-D5F116A5F47E}"/>
          </ac:spMkLst>
        </pc:spChg>
        <pc:spChg chg="add mod">
          <ac:chgData name="Andrey Mauricio Rojas Monge" userId="a8317b12-2716-4165-9a2f-d132a11f41bf" providerId="ADAL" clId="{062025F4-B30C-42D8-B468-940276811606}" dt="2023-06-09T19:40:06.989" v="30" actId="1076"/>
          <ac:spMkLst>
            <pc:docMk/>
            <pc:sldMk cId="2188910218" sldId="256"/>
            <ac:spMk id="13" creationId="{5EFA6916-03BF-76AB-CBD9-4C6B91BACFEA}"/>
          </ac:spMkLst>
        </pc:spChg>
        <pc:spChg chg="mod">
          <ac:chgData name="Andrey Mauricio Rojas Monge" userId="a8317b12-2716-4165-9a2f-d132a11f41bf" providerId="ADAL" clId="{062025F4-B30C-42D8-B468-940276811606}" dt="2023-06-09T19:37:40.783" v="6" actId="14100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062025F4-B30C-42D8-B468-940276811606}" dt="2023-06-09T19:42:06.874" v="45" actId="1076"/>
          <ac:spMkLst>
            <pc:docMk/>
            <pc:sldMk cId="2188910218" sldId="256"/>
            <ac:spMk id="33" creationId="{52B70D9A-B7DB-B9B0-DFAA-BD6BE2481ACE}"/>
          </ac:spMkLst>
        </pc:spChg>
        <pc:spChg chg="mod">
          <ac:chgData name="Andrey Mauricio Rojas Monge" userId="a8317b12-2716-4165-9a2f-d132a11f41bf" providerId="ADAL" clId="{062025F4-B30C-42D8-B468-940276811606}" dt="2023-06-09T19:42:34.261" v="4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062025F4-B30C-42D8-B468-940276811606}" dt="2023-06-09T19:42:13.046" v="46" actId="14100"/>
          <ac:grpSpMkLst>
            <pc:docMk/>
            <pc:sldMk cId="2188910218" sldId="256"/>
            <ac:grpSpMk id="24" creationId="{2822BDD2-43AA-BFD1-AB39-5FE15218C9A0}"/>
          </ac:grpSpMkLst>
        </pc:grpChg>
        <pc:picChg chg="add mod ord">
          <ac:chgData name="Andrey Mauricio Rojas Monge" userId="a8317b12-2716-4165-9a2f-d132a11f41bf" providerId="ADAL" clId="{062025F4-B30C-42D8-B468-940276811606}" dt="2023-06-09T19:39:36.185" v="26" actId="14100"/>
          <ac:picMkLst>
            <pc:docMk/>
            <pc:sldMk cId="2188910218" sldId="256"/>
            <ac:picMk id="5" creationId="{3C10552B-AAF2-C3B6-1830-F8AD6B0EB87B}"/>
          </ac:picMkLst>
        </pc:picChg>
        <pc:picChg chg="add mod">
          <ac:chgData name="Andrey Mauricio Rojas Monge" userId="a8317b12-2716-4165-9a2f-d132a11f41bf" providerId="ADAL" clId="{062025F4-B30C-42D8-B468-940276811606}" dt="2023-06-09T19:39:25.299" v="24" actId="1076"/>
          <ac:picMkLst>
            <pc:docMk/>
            <pc:sldMk cId="2188910218" sldId="256"/>
            <ac:picMk id="11" creationId="{72072223-E5B4-E617-6C9C-5218619E1A18}"/>
          </ac:picMkLst>
        </pc:picChg>
        <pc:picChg chg="del">
          <ac:chgData name="Andrey Mauricio Rojas Monge" userId="a8317b12-2716-4165-9a2f-d132a11f41bf" providerId="ADAL" clId="{062025F4-B30C-42D8-B468-940276811606}" dt="2023-06-09T19:37:46.023" v="7" actId="478"/>
          <ac:picMkLst>
            <pc:docMk/>
            <pc:sldMk cId="2188910218" sldId="256"/>
            <ac:picMk id="12" creationId="{3028DCFC-7445-18DA-7B6C-02DF3D8D6419}"/>
          </ac:picMkLst>
        </pc:picChg>
        <pc:picChg chg="add mod">
          <ac:chgData name="Andrey Mauricio Rojas Monge" userId="a8317b12-2716-4165-9a2f-d132a11f41bf" providerId="ADAL" clId="{062025F4-B30C-42D8-B468-940276811606}" dt="2023-06-09T19:41:51.607" v="43" actId="207"/>
          <ac:picMkLst>
            <pc:docMk/>
            <pc:sldMk cId="2188910218" sldId="256"/>
            <ac:picMk id="15" creationId="{C34A24C0-FC8C-AB81-1811-12FEB7C40206}"/>
          </ac:picMkLst>
        </pc:picChg>
        <pc:picChg chg="del">
          <ac:chgData name="Andrey Mauricio Rojas Monge" userId="a8317b12-2716-4165-9a2f-d132a11f41bf" providerId="ADAL" clId="{062025F4-B30C-42D8-B468-940276811606}" dt="2023-06-09T19:36:10.615" v="0" actId="478"/>
          <ac:picMkLst>
            <pc:docMk/>
            <pc:sldMk cId="2188910218" sldId="256"/>
            <ac:picMk id="23" creationId="{54A1878D-B066-9746-261D-FE992C288661}"/>
          </ac:picMkLst>
        </pc:picChg>
      </pc:sldChg>
    </pc:docChg>
  </pc:docChgLst>
  <pc:docChgLst>
    <pc:chgData name="Andrey Mauricio Rojas Monge" userId="a8317b12-2716-4165-9a2f-d132a11f41bf" providerId="ADAL" clId="{84B72831-4B54-456B-825B-68B1700DCD9D}"/>
    <pc:docChg chg="custSel modSld">
      <pc:chgData name="Andrey Mauricio Rojas Monge" userId="a8317b12-2716-4165-9a2f-d132a11f41bf" providerId="ADAL" clId="{84B72831-4B54-456B-825B-68B1700DCD9D}" dt="2023-06-21T16:03:35.329" v="7" actId="1076"/>
      <pc:docMkLst>
        <pc:docMk/>
      </pc:docMkLst>
      <pc:sldChg chg="addSp delSp modSp mod">
        <pc:chgData name="Andrey Mauricio Rojas Monge" userId="a8317b12-2716-4165-9a2f-d132a11f41bf" providerId="ADAL" clId="{84B72831-4B54-456B-825B-68B1700DCD9D}" dt="2023-06-21T16:03:35.329" v="7" actId="1076"/>
        <pc:sldMkLst>
          <pc:docMk/>
          <pc:sldMk cId="2188910218" sldId="256"/>
        </pc:sldMkLst>
        <pc:picChg chg="add mod">
          <ac:chgData name="Andrey Mauricio Rojas Monge" userId="a8317b12-2716-4165-9a2f-d132a11f41bf" providerId="ADAL" clId="{84B72831-4B54-456B-825B-68B1700DCD9D}" dt="2023-06-21T16:03:35.329" v="7" actId="1076"/>
          <ac:picMkLst>
            <pc:docMk/>
            <pc:sldMk cId="2188910218" sldId="256"/>
            <ac:picMk id="14" creationId="{DA5AAD32-4791-8D0F-C758-EF70EA8F9414}"/>
          </ac:picMkLst>
        </pc:picChg>
        <pc:picChg chg="del">
          <ac:chgData name="Andrey Mauricio Rojas Monge" userId="a8317b12-2716-4165-9a2f-d132a11f41bf" providerId="ADAL" clId="{84B72831-4B54-456B-825B-68B1700DCD9D}" dt="2023-06-21T16:03:00.795" v="0" actId="478"/>
          <ac:picMkLst>
            <pc:docMk/>
            <pc:sldMk cId="2188910218" sldId="256"/>
            <ac:picMk id="15" creationId="{C34A24C0-FC8C-AB81-1811-12FEB7C40206}"/>
          </ac:picMkLst>
        </pc:pic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16:49:08.114" v="147" actId="255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16:49:08.114" v="147" actId="255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16:29:04.396" v="119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16:29:51.385" v="12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16:28:47.534" v="116" actId="14100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16:19:22.341" v="45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16:34:22.142" v="139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16:34:25.247" v="14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16:21:30.229" v="62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mod">
          <ac:chgData name="Andrey Mauricio Rojas Monge" userId="a8317b12-2716-4165-9a2f-d132a11f41bf" providerId="ADAL" clId="{497F3686-282B-4E09-85BC-1957F76BFDD2}" dt="2023-06-09T16:24:14.114" v="83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16:42:54.454" v="146" actId="207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FED37DC-F413-4E90-B8B1-EEDBE4E587E1}"/>
    <pc:docChg chg="custSel modSld">
      <pc:chgData name="Andrey Mauricio Rojas Monge" userId="a8317b12-2716-4165-9a2f-d132a11f41bf" providerId="ADAL" clId="{8FED37DC-F413-4E90-B8B1-EEDBE4E587E1}" dt="2023-06-09T17:22:37.622" v="58" actId="122"/>
      <pc:docMkLst>
        <pc:docMk/>
      </pc:docMkLst>
      <pc:sldChg chg="addSp delSp modSp mod">
        <pc:chgData name="Andrey Mauricio Rojas Monge" userId="a8317b12-2716-4165-9a2f-d132a11f41bf" providerId="ADAL" clId="{8FED37DC-F413-4E90-B8B1-EEDBE4E587E1}" dt="2023-06-09T17:22:37.622" v="58" actId="122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FED37DC-F413-4E90-B8B1-EEDBE4E587E1}" dt="2023-06-09T16:58:48.548" v="1" actId="207"/>
          <ac:spMkLst>
            <pc:docMk/>
            <pc:sldMk cId="2188910218" sldId="256"/>
            <ac:spMk id="4" creationId="{311C3479-54A2-E141-0966-FE5F54F5278D}"/>
          </ac:spMkLst>
        </pc:spChg>
        <pc:spChg chg="del mod">
          <ac:chgData name="Andrey Mauricio Rojas Monge" userId="a8317b12-2716-4165-9a2f-d132a11f41bf" providerId="ADAL" clId="{8FED37DC-F413-4E90-B8B1-EEDBE4E587E1}" dt="2023-06-09T17:20:50.884" v="47" actId="478"/>
          <ac:spMkLst>
            <pc:docMk/>
            <pc:sldMk cId="2188910218" sldId="256"/>
            <ac:spMk id="8" creationId="{40E53514-E3A1-B357-C5AD-8EC0689B6A91}"/>
          </ac:spMkLst>
        </pc:spChg>
        <pc:spChg chg="del">
          <ac:chgData name="Andrey Mauricio Rojas Monge" userId="a8317b12-2716-4165-9a2f-d132a11f41bf" providerId="ADAL" clId="{8FED37DC-F413-4E90-B8B1-EEDBE4E587E1}" dt="2023-06-09T17:13:11.240" v="20" actId="478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8FED37DC-F413-4E90-B8B1-EEDBE4E587E1}" dt="2023-06-09T17:21:26.465" v="48" actId="14100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8FED37DC-F413-4E90-B8B1-EEDBE4E587E1}" dt="2023-06-09T17:04:55.937" v="14" actId="113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8FED37DC-F413-4E90-B8B1-EEDBE4E587E1}" dt="2023-06-09T17:22:37.622" v="58" actId="122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8FED37DC-F413-4E90-B8B1-EEDBE4E587E1}" dt="2023-06-09T17:09:58.419" v="15" actId="478"/>
          <ac:picMkLst>
            <pc:docMk/>
            <pc:sldMk cId="2188910218" sldId="256"/>
            <ac:picMk id="5" creationId="{3D261B82-6863-9ECC-EFF5-1EC7C498BC9B}"/>
          </ac:picMkLst>
        </pc:picChg>
        <pc:picChg chg="del">
          <ac:chgData name="Andrey Mauricio Rojas Monge" userId="a8317b12-2716-4165-9a2f-d132a11f41bf" providerId="ADAL" clId="{8FED37DC-F413-4E90-B8B1-EEDBE4E587E1}" dt="2023-06-09T16:58:51.941" v="2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8FED37DC-F413-4E90-B8B1-EEDBE4E587E1}" dt="2023-06-09T16:59:46.172" v="10" actId="14100"/>
          <ac:picMkLst>
            <pc:docMk/>
            <pc:sldMk cId="2188910218" sldId="256"/>
            <ac:picMk id="14" creationId="{4DCD0F22-B46C-8589-7C37-064301636DD8}"/>
          </ac:picMkLst>
        </pc:picChg>
        <pc:picChg chg="add mod">
          <ac:chgData name="Andrey Mauricio Rojas Monge" userId="a8317b12-2716-4165-9a2f-d132a11f41bf" providerId="ADAL" clId="{8FED37DC-F413-4E90-B8B1-EEDBE4E587E1}" dt="2023-06-09T17:10:24.714" v="19" actId="14100"/>
          <ac:picMkLst>
            <pc:docMk/>
            <pc:sldMk cId="2188910218" sldId="256"/>
            <ac:picMk id="15" creationId="{9CC29FDF-0447-DD4D-CB41-0CB72AB39567}"/>
          </ac:picMkLst>
        </pc:picChg>
        <pc:picChg chg="mod">
          <ac:chgData name="Andrey Mauricio Rojas Monge" userId="a8317b12-2716-4165-9a2f-d132a11f41bf" providerId="ADAL" clId="{8FED37DC-F413-4E90-B8B1-EEDBE4E587E1}" dt="2023-06-09T17:16:19.051" v="33" actId="1076"/>
          <ac:picMkLst>
            <pc:docMk/>
            <pc:sldMk cId="2188910218" sldId="256"/>
            <ac:picMk id="16" creationId="{54809902-BEAE-6DF6-53A4-42ADBB1E8534}"/>
          </ac:picMkLst>
        </pc:picChg>
        <pc:picChg chg="add del mod">
          <ac:chgData name="Andrey Mauricio Rojas Monge" userId="a8317b12-2716-4165-9a2f-d132a11f41bf" providerId="ADAL" clId="{8FED37DC-F413-4E90-B8B1-EEDBE4E587E1}" dt="2023-06-09T17:18:25.044" v="35" actId="478"/>
          <ac:picMkLst>
            <pc:docMk/>
            <pc:sldMk cId="2188910218" sldId="256"/>
            <ac:picMk id="23" creationId="{4BDC4EFA-1CA8-B04F-82E3-192413FEB303}"/>
          </ac:picMkLst>
        </pc:picChg>
        <pc:picChg chg="del">
          <ac:chgData name="Andrey Mauricio Rojas Monge" userId="a8317b12-2716-4165-9a2f-d132a11f41bf" providerId="ADAL" clId="{8FED37DC-F413-4E90-B8B1-EEDBE4E587E1}" dt="2023-06-09T17:16:02.459" v="32" actId="478"/>
          <ac:picMkLst>
            <pc:docMk/>
            <pc:sldMk cId="2188910218" sldId="256"/>
            <ac:picMk id="25" creationId="{EF2BE33E-9409-8341-3CEA-03B79D426CF0}"/>
          </ac:picMkLst>
        </pc:picChg>
        <pc:picChg chg="add mod">
          <ac:chgData name="Andrey Mauricio Rojas Monge" userId="a8317b12-2716-4165-9a2f-d132a11f41bf" providerId="ADAL" clId="{8FED37DC-F413-4E90-B8B1-EEDBE4E587E1}" dt="2023-06-09T17:20:29.378" v="46" actId="1076"/>
          <ac:picMkLst>
            <pc:docMk/>
            <pc:sldMk cId="2188910218" sldId="256"/>
            <ac:picMk id="30" creationId="{B9AB51AD-D4AD-2DB3-47CD-9238483CE2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mailto:arojasmo@Poder-Judicial.go.cr" TargetMode="External"/><Relationship Id="rId17" Type="http://schemas.openxmlformats.org/officeDocument/2006/relationships/image" Target="../media/image14.pn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306709" y="14665734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1207733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80246" y="2316053"/>
            <a:ext cx="10856049" cy="204825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El Centro de Responsabilidad debe revisar los avances del PAO de las oficinas a su cargo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548981"/>
            <a:ext cx="10811714" cy="215857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31" name="Gráfico 30" descr="Marca de insignia1 con relleno sólido">
            <a:extLst>
              <a:ext uri="{FF2B5EF4-FFF2-40B4-BE49-F238E27FC236}">
                <a16:creationId xmlns:a16="http://schemas.microsoft.com/office/drawing/2014/main" id="{D8A0C68F-B02A-1824-C923-55866F62CB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5757" y="2707700"/>
            <a:ext cx="555475" cy="555475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52B70D9A-B7DB-B9B0-DFAA-BD6BE2481ACE}"/>
              </a:ext>
            </a:extLst>
          </p:cNvPr>
          <p:cNvSpPr txBox="1"/>
          <p:nvPr/>
        </p:nvSpPr>
        <p:spPr>
          <a:xfrm>
            <a:off x="1283987" y="10072716"/>
            <a:ext cx="94534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  <a:cs typeface="Arial" charset="0"/>
              </a:rPr>
              <a:t>Para consultas se puede comunicar con el Subproceso de Evaluación de la Dirección de Planificación (</a:t>
            </a:r>
            <a:r>
              <a:rPr lang="es-ES" sz="2400" b="1" dirty="0">
                <a:solidFill>
                  <a:srgbClr val="126A83"/>
                </a:solidFill>
                <a:latin typeface="Book Antiqua" panose="02040602050305030304" pitchFamily="18" charset="0"/>
                <a:cs typeface="Arial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arojasmo@Poder-Judicial.go.cr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  <a:cs typeface="Arial" charset="0"/>
              </a:rPr>
              <a:t>)</a:t>
            </a:r>
            <a:endParaRPr lang="es-CR" sz="2400" b="1" dirty="0">
              <a:solidFill>
                <a:srgbClr val="126A83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E4F80F-FABE-F5D6-213E-D5F116A5F47E}"/>
              </a:ext>
            </a:extLst>
          </p:cNvPr>
          <p:cNvSpPr txBox="1"/>
          <p:nvPr/>
        </p:nvSpPr>
        <p:spPr>
          <a:xfrm>
            <a:off x="1431236" y="2707700"/>
            <a:ext cx="9238165" cy="1343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200"/>
              <a:tabLst>
                <a:tab pos="540385" algn="l"/>
              </a:tabLst>
            </a:pP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El Sistema PAO permite que los Centros de Responsabilidad revisen el avance de las oficinas, su progreso mensual y los documentos de evidencia de cumplimiento.</a:t>
            </a:r>
            <a:endParaRPr lang="es-CR" sz="2400" dirty="0">
              <a:solidFill>
                <a:srgbClr val="126A83"/>
              </a:solidFill>
            </a:endParaRPr>
          </a:p>
        </p:txBody>
      </p:sp>
      <p:pic>
        <p:nvPicPr>
          <p:cNvPr id="18" name="Gráfico 17" descr="Sobre con relleno sólido">
            <a:extLst>
              <a:ext uri="{FF2B5EF4-FFF2-40B4-BE49-F238E27FC236}">
                <a16:creationId xmlns:a16="http://schemas.microsoft.com/office/drawing/2014/main" id="{B09CB53B-ED50-0A9B-332A-28AB87B0BD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48876" y="10352320"/>
            <a:ext cx="444459" cy="44445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2072223-E5B4-E617-6C9C-5218619E1A1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7106" y="4903954"/>
            <a:ext cx="4929869" cy="3966116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C10552B-AAF2-C3B6-1830-F8AD6B0EB87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87670" y="5934522"/>
            <a:ext cx="5828023" cy="3256947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5EFA6916-03BF-76AB-CBD9-4C6B91BACFEA}"/>
              </a:ext>
            </a:extLst>
          </p:cNvPr>
          <p:cNvSpPr/>
          <p:nvPr/>
        </p:nvSpPr>
        <p:spPr>
          <a:xfrm>
            <a:off x="5204422" y="5547772"/>
            <a:ext cx="691375" cy="939249"/>
          </a:xfrm>
          <a:prstGeom prst="downArrow">
            <a:avLst/>
          </a:prstGeom>
          <a:solidFill>
            <a:srgbClr val="F298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14" name="Gráfico 13" descr="Insignia 5 con relleno sólido">
            <a:extLst>
              <a:ext uri="{FF2B5EF4-FFF2-40B4-BE49-F238E27FC236}">
                <a16:creationId xmlns:a16="http://schemas.microsoft.com/office/drawing/2014/main" id="{DA5AAD32-4791-8D0F-C758-EF70EA8F941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600854" y="1552266"/>
            <a:ext cx="501920" cy="5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107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2023-06-21T16:03:37Z</dcterms:modified>
</cp:coreProperties>
</file>