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11160125" cy="1511935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userDrawn="1">
          <p15:clr>
            <a:srgbClr val="A4A3A4"/>
          </p15:clr>
        </p15:guide>
        <p15:guide id="2" pos="35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8114"/>
    <a:srgbClr val="126A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3F364E-A2FC-4417-B670-E15C193ACA09}" v="1" dt="2023-06-21T16:17:44.3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29" d="100"/>
          <a:sy n="29" d="100"/>
        </p:scale>
        <p:origin x="2204" y="48"/>
      </p:cViewPr>
      <p:guideLst>
        <p:guide orient="horz" pos="4763"/>
        <p:guide pos="3516"/>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y Mauricio Rojas Monge" userId="a8317b12-2716-4165-9a2f-d132a11f41bf" providerId="ADAL" clId="{686E07FD-5640-46CF-91CD-30C9A6DC2EEF}"/>
    <pc:docChg chg="undo custSel modSld">
      <pc:chgData name="Andrey Mauricio Rojas Monge" userId="a8317b12-2716-4165-9a2f-d132a11f41bf" providerId="ADAL" clId="{686E07FD-5640-46CF-91CD-30C9A6DC2EEF}" dt="2023-03-09T21:31:50.492" v="23" actId="1076"/>
      <pc:docMkLst>
        <pc:docMk/>
      </pc:docMkLst>
      <pc:sldChg chg="addSp delSp modSp mod">
        <pc:chgData name="Andrey Mauricio Rojas Monge" userId="a8317b12-2716-4165-9a2f-d132a11f41bf" providerId="ADAL" clId="{686E07FD-5640-46CF-91CD-30C9A6DC2EEF}" dt="2023-03-09T21:31:50.492" v="23" actId="1076"/>
        <pc:sldMkLst>
          <pc:docMk/>
          <pc:sldMk cId="2188910218" sldId="256"/>
        </pc:sldMkLst>
        <pc:picChg chg="add del mod">
          <ac:chgData name="Andrey Mauricio Rojas Monge" userId="a8317b12-2716-4165-9a2f-d132a11f41bf" providerId="ADAL" clId="{686E07FD-5640-46CF-91CD-30C9A6DC2EEF}" dt="2023-03-09T21:19:10.323" v="16" actId="478"/>
          <ac:picMkLst>
            <pc:docMk/>
            <pc:sldMk cId="2188910218" sldId="256"/>
            <ac:picMk id="3" creationId="{9E20F6EB-35C2-6F50-32ED-9DD651AC6398}"/>
          </ac:picMkLst>
        </pc:picChg>
        <pc:picChg chg="add mod">
          <ac:chgData name="Andrey Mauricio Rojas Monge" userId="a8317b12-2716-4165-9a2f-d132a11f41bf" providerId="ADAL" clId="{686E07FD-5640-46CF-91CD-30C9A6DC2EEF}" dt="2023-03-09T21:31:50.492" v="23" actId="1076"/>
          <ac:picMkLst>
            <pc:docMk/>
            <pc:sldMk cId="2188910218" sldId="256"/>
            <ac:picMk id="3" creationId="{C1713305-0959-9AC2-97EF-9C39A4854F85}"/>
          </ac:picMkLst>
        </pc:picChg>
        <pc:picChg chg="add del">
          <ac:chgData name="Andrey Mauricio Rojas Monge" userId="a8317b12-2716-4165-9a2f-d132a11f41bf" providerId="ADAL" clId="{686E07FD-5640-46CF-91CD-30C9A6DC2EEF}" dt="2023-03-09T21:16:33.761" v="1" actId="478"/>
          <ac:picMkLst>
            <pc:docMk/>
            <pc:sldMk cId="2188910218" sldId="256"/>
            <ac:picMk id="4" creationId="{45B6C3C6-EA2F-4AA6-D825-B8CC56C4EBF6}"/>
          </ac:picMkLst>
        </pc:picChg>
        <pc:picChg chg="add del mod">
          <ac:chgData name="Andrey Mauricio Rojas Monge" userId="a8317b12-2716-4165-9a2f-d132a11f41bf" providerId="ADAL" clId="{686E07FD-5640-46CF-91CD-30C9A6DC2EEF}" dt="2023-03-09T21:19:15.651" v="17" actId="478"/>
          <ac:picMkLst>
            <pc:docMk/>
            <pc:sldMk cId="2188910218" sldId="256"/>
            <ac:picMk id="6" creationId="{BACDE7C5-3FC5-B173-6B64-CB3ED5C32819}"/>
          </ac:picMkLst>
        </pc:picChg>
      </pc:sldChg>
    </pc:docChg>
  </pc:docChgLst>
  <pc:docChgLst>
    <pc:chgData name="Andrey Mauricio Rojas Monge" userId="a8317b12-2716-4165-9a2f-d132a11f41bf" providerId="ADAL" clId="{233F364E-A2FC-4417-B670-E15C193ACA09}"/>
    <pc:docChg chg="undo custSel modSld">
      <pc:chgData name="Andrey Mauricio Rojas Monge" userId="a8317b12-2716-4165-9a2f-d132a11f41bf" providerId="ADAL" clId="{233F364E-A2FC-4417-B670-E15C193ACA09}" dt="2023-06-21T16:18:01.115" v="27" actId="1076"/>
      <pc:docMkLst>
        <pc:docMk/>
      </pc:docMkLst>
      <pc:sldChg chg="addSp delSp modSp mod">
        <pc:chgData name="Andrey Mauricio Rojas Monge" userId="a8317b12-2716-4165-9a2f-d132a11f41bf" providerId="ADAL" clId="{233F364E-A2FC-4417-B670-E15C193ACA09}" dt="2023-06-21T16:18:01.115" v="27" actId="1076"/>
        <pc:sldMkLst>
          <pc:docMk/>
          <pc:sldMk cId="2188910218" sldId="256"/>
        </pc:sldMkLst>
        <pc:spChg chg="mod">
          <ac:chgData name="Andrey Mauricio Rojas Monge" userId="a8317b12-2716-4165-9a2f-d132a11f41bf" providerId="ADAL" clId="{233F364E-A2FC-4417-B670-E15C193ACA09}" dt="2023-06-21T16:11:46.227" v="2" actId="255"/>
          <ac:spMkLst>
            <pc:docMk/>
            <pc:sldMk cId="2188910218" sldId="256"/>
            <ac:spMk id="41" creationId="{57DD6C6E-E7F7-339B-4330-1216FC2C6D1D}"/>
          </ac:spMkLst>
        </pc:spChg>
        <pc:spChg chg="mod">
          <ac:chgData name="Andrey Mauricio Rojas Monge" userId="a8317b12-2716-4165-9a2f-d132a11f41bf" providerId="ADAL" clId="{233F364E-A2FC-4417-B670-E15C193ACA09}" dt="2023-06-21T16:14:12.180" v="8" actId="20577"/>
          <ac:spMkLst>
            <pc:docMk/>
            <pc:sldMk cId="2188910218" sldId="256"/>
            <ac:spMk id="45" creationId="{AE04AB49-64AC-BE64-454E-5C136E35BB38}"/>
          </ac:spMkLst>
        </pc:spChg>
        <pc:spChg chg="mod">
          <ac:chgData name="Andrey Mauricio Rojas Monge" userId="a8317b12-2716-4165-9a2f-d132a11f41bf" providerId="ADAL" clId="{233F364E-A2FC-4417-B670-E15C193ACA09}" dt="2023-06-21T16:16:26.842" v="22" actId="20577"/>
          <ac:spMkLst>
            <pc:docMk/>
            <pc:sldMk cId="2188910218" sldId="256"/>
            <ac:spMk id="49" creationId="{73B9A2E1-9B26-96CA-596E-BDE918D4C725}"/>
          </ac:spMkLst>
        </pc:spChg>
        <pc:grpChg chg="mod">
          <ac:chgData name="Andrey Mauricio Rojas Monge" userId="a8317b12-2716-4165-9a2f-d132a11f41bf" providerId="ADAL" clId="{233F364E-A2FC-4417-B670-E15C193ACA09}" dt="2023-06-21T16:12:04.276" v="4" actId="1076"/>
          <ac:grpSpMkLst>
            <pc:docMk/>
            <pc:sldMk cId="2188910218" sldId="256"/>
            <ac:grpSpMk id="46" creationId="{EB431F2E-E935-6067-A497-4DA28B60DB43}"/>
          </ac:grpSpMkLst>
        </pc:grpChg>
        <pc:picChg chg="del">
          <ac:chgData name="Andrey Mauricio Rojas Monge" userId="a8317b12-2716-4165-9a2f-d132a11f41bf" providerId="ADAL" clId="{233F364E-A2FC-4417-B670-E15C193ACA09}" dt="2023-06-21T16:12:42.550" v="5" actId="478"/>
          <ac:picMkLst>
            <pc:docMk/>
            <pc:sldMk cId="2188910218" sldId="256"/>
            <ac:picMk id="4" creationId="{FE3B4E77-BBD1-F5EB-0415-A341B8692C07}"/>
          </ac:picMkLst>
        </pc:picChg>
        <pc:picChg chg="add mod">
          <ac:chgData name="Andrey Mauricio Rojas Monge" userId="a8317b12-2716-4165-9a2f-d132a11f41bf" providerId="ADAL" clId="{233F364E-A2FC-4417-B670-E15C193ACA09}" dt="2023-06-21T16:18:01.115" v="27" actId="1076"/>
          <ac:picMkLst>
            <pc:docMk/>
            <pc:sldMk cId="2188910218" sldId="256"/>
            <ac:picMk id="10" creationId="{9D648A3B-6002-6D14-1218-6D9AF5F3FC48}"/>
          </ac:picMkLst>
        </pc:picChg>
      </pc:sldChg>
    </pc:docChg>
  </pc:docChgLst>
  <pc:docChgLst>
    <pc:chgData name="Andrey Mauricio Rojas Monge" userId="a8317b12-2716-4165-9a2f-d132a11f41bf" providerId="ADAL" clId="{493118F0-F144-4E3F-B386-D6E5033B2A0F}"/>
    <pc:docChg chg="modSld">
      <pc:chgData name="Andrey Mauricio Rojas Monge" userId="a8317b12-2716-4165-9a2f-d132a11f41bf" providerId="ADAL" clId="{493118F0-F144-4E3F-B386-D6E5033B2A0F}" dt="2023-03-31T22:07:11.398" v="0" actId="14100"/>
      <pc:docMkLst>
        <pc:docMk/>
      </pc:docMkLst>
      <pc:sldChg chg="modSp mod">
        <pc:chgData name="Andrey Mauricio Rojas Monge" userId="a8317b12-2716-4165-9a2f-d132a11f41bf" providerId="ADAL" clId="{493118F0-F144-4E3F-B386-D6E5033B2A0F}" dt="2023-03-31T22:07:11.398" v="0" actId="14100"/>
        <pc:sldMkLst>
          <pc:docMk/>
          <pc:sldMk cId="2188910218" sldId="256"/>
        </pc:sldMkLst>
        <pc:spChg chg="mod">
          <ac:chgData name="Andrey Mauricio Rojas Monge" userId="a8317b12-2716-4165-9a2f-d132a11f41bf" providerId="ADAL" clId="{493118F0-F144-4E3F-B386-D6E5033B2A0F}" dt="2023-03-31T22:07:11.398" v="0" actId="14100"/>
          <ac:spMkLst>
            <pc:docMk/>
            <pc:sldMk cId="2188910218" sldId="256"/>
            <ac:spMk id="8" creationId="{B854375E-49A1-55CF-2040-486FD3DF8ECB}"/>
          </ac:spMkLst>
        </pc:spChg>
      </pc:sldChg>
    </pc:docChg>
  </pc:docChgLst>
  <pc:docChgLst>
    <pc:chgData name="Andrey Mauricio Rojas Monge" userId="a8317b12-2716-4165-9a2f-d132a11f41bf" providerId="ADAL" clId="{6200595D-DA3C-432E-B43C-6770AE31F395}"/>
    <pc:docChg chg="custSel modSld">
      <pc:chgData name="Andrey Mauricio Rojas Monge" userId="a8317b12-2716-4165-9a2f-d132a11f41bf" providerId="ADAL" clId="{6200595D-DA3C-432E-B43C-6770AE31F395}" dt="2023-04-21T21:00:38.614" v="0" actId="478"/>
      <pc:docMkLst>
        <pc:docMk/>
      </pc:docMkLst>
      <pc:sldChg chg="delSp mod">
        <pc:chgData name="Andrey Mauricio Rojas Monge" userId="a8317b12-2716-4165-9a2f-d132a11f41bf" providerId="ADAL" clId="{6200595D-DA3C-432E-B43C-6770AE31F395}" dt="2023-04-21T21:00:38.614" v="0" actId="478"/>
        <pc:sldMkLst>
          <pc:docMk/>
          <pc:sldMk cId="2188910218" sldId="256"/>
        </pc:sldMkLst>
        <pc:picChg chg="del">
          <ac:chgData name="Andrey Mauricio Rojas Monge" userId="a8317b12-2716-4165-9a2f-d132a11f41bf" providerId="ADAL" clId="{6200595D-DA3C-432E-B43C-6770AE31F395}" dt="2023-04-21T21:00:38.614" v="0" actId="478"/>
          <ac:picMkLst>
            <pc:docMk/>
            <pc:sldMk cId="2188910218" sldId="256"/>
            <ac:picMk id="4" creationId="{45B6C3C6-EA2F-4AA6-D825-B8CC56C4EBF6}"/>
          </ac:picMkLst>
        </pc:picChg>
      </pc:sldChg>
    </pc:docChg>
  </pc:docChgLst>
  <pc:docChgLst>
    <pc:chgData name="Andrey Mauricio Rojas Monge" userId="a8317b12-2716-4165-9a2f-d132a11f41bf" providerId="ADAL" clId="{865AD1B8-6217-448E-AE0A-0C91F7D1C908}"/>
    <pc:docChg chg="undo custSel modSld">
      <pc:chgData name="Andrey Mauricio Rojas Monge" userId="a8317b12-2716-4165-9a2f-d132a11f41bf" providerId="ADAL" clId="{865AD1B8-6217-448E-AE0A-0C91F7D1C908}" dt="2023-06-09T20:44:53.469" v="64" actId="113"/>
      <pc:docMkLst>
        <pc:docMk/>
      </pc:docMkLst>
      <pc:sldChg chg="addSp delSp modSp mod">
        <pc:chgData name="Andrey Mauricio Rojas Monge" userId="a8317b12-2716-4165-9a2f-d132a11f41bf" providerId="ADAL" clId="{865AD1B8-6217-448E-AE0A-0C91F7D1C908}" dt="2023-06-09T20:44:53.469" v="64" actId="113"/>
        <pc:sldMkLst>
          <pc:docMk/>
          <pc:sldMk cId="2188910218" sldId="256"/>
        </pc:sldMkLst>
        <pc:spChg chg="mod">
          <ac:chgData name="Andrey Mauricio Rojas Monge" userId="a8317b12-2716-4165-9a2f-d132a11f41bf" providerId="ADAL" clId="{865AD1B8-6217-448E-AE0A-0C91F7D1C908}" dt="2023-06-09T14:16:04.385" v="33" actId="1076"/>
          <ac:spMkLst>
            <pc:docMk/>
            <pc:sldMk cId="2188910218" sldId="256"/>
            <ac:spMk id="8" creationId="{B854375E-49A1-55CF-2040-486FD3DF8ECB}"/>
          </ac:spMkLst>
        </pc:spChg>
        <pc:spChg chg="mod">
          <ac:chgData name="Andrey Mauricio Rojas Monge" userId="a8317b12-2716-4165-9a2f-d132a11f41bf" providerId="ADAL" clId="{865AD1B8-6217-448E-AE0A-0C91F7D1C908}" dt="2023-06-09T14:17:53.073" v="45" actId="207"/>
          <ac:spMkLst>
            <pc:docMk/>
            <pc:sldMk cId="2188910218" sldId="256"/>
            <ac:spMk id="9" creationId="{49D660DC-AF46-D52D-971B-8147BFE0D406}"/>
          </ac:spMkLst>
        </pc:spChg>
        <pc:spChg chg="mod">
          <ac:chgData name="Andrey Mauricio Rojas Monge" userId="a8317b12-2716-4165-9a2f-d132a11f41bf" providerId="ADAL" clId="{865AD1B8-6217-448E-AE0A-0C91F7D1C908}" dt="2023-06-09T20:44:39.591" v="62" actId="255"/>
          <ac:spMkLst>
            <pc:docMk/>
            <pc:sldMk cId="2188910218" sldId="256"/>
            <ac:spMk id="41" creationId="{57DD6C6E-E7F7-339B-4330-1216FC2C6D1D}"/>
          </ac:spMkLst>
        </pc:spChg>
        <pc:spChg chg="mod">
          <ac:chgData name="Andrey Mauricio Rojas Monge" userId="a8317b12-2716-4165-9a2f-d132a11f41bf" providerId="ADAL" clId="{865AD1B8-6217-448E-AE0A-0C91F7D1C908}" dt="2023-06-09T20:44:38.874" v="61" actId="255"/>
          <ac:spMkLst>
            <pc:docMk/>
            <pc:sldMk cId="2188910218" sldId="256"/>
            <ac:spMk id="45" creationId="{AE04AB49-64AC-BE64-454E-5C136E35BB38}"/>
          </ac:spMkLst>
        </pc:spChg>
        <pc:spChg chg="mod">
          <ac:chgData name="Andrey Mauricio Rojas Monge" userId="a8317b12-2716-4165-9a2f-d132a11f41bf" providerId="ADAL" clId="{865AD1B8-6217-448E-AE0A-0C91F7D1C908}" dt="2023-06-09T20:44:37.338" v="58" actId="255"/>
          <ac:spMkLst>
            <pc:docMk/>
            <pc:sldMk cId="2188910218" sldId="256"/>
            <ac:spMk id="49" creationId="{73B9A2E1-9B26-96CA-596E-BDE918D4C725}"/>
          </ac:spMkLst>
        </pc:spChg>
        <pc:spChg chg="mod">
          <ac:chgData name="Andrey Mauricio Rojas Monge" userId="a8317b12-2716-4165-9a2f-d132a11f41bf" providerId="ADAL" clId="{865AD1B8-6217-448E-AE0A-0C91F7D1C908}" dt="2023-06-09T20:44:53.469" v="64" actId="113"/>
          <ac:spMkLst>
            <pc:docMk/>
            <pc:sldMk cId="2188910218" sldId="256"/>
            <ac:spMk id="50" creationId="{F91DAB8C-46F1-E2D5-D583-58C44680D72E}"/>
          </ac:spMkLst>
        </pc:spChg>
        <pc:spChg chg="mod">
          <ac:chgData name="Andrey Mauricio Rojas Monge" userId="a8317b12-2716-4165-9a2f-d132a11f41bf" providerId="ADAL" clId="{865AD1B8-6217-448E-AE0A-0C91F7D1C908}" dt="2023-06-08T16:38:08.782" v="17" actId="1076"/>
          <ac:spMkLst>
            <pc:docMk/>
            <pc:sldMk cId="2188910218" sldId="256"/>
            <ac:spMk id="60" creationId="{B4874ED8-39B4-458C-4953-46E5F2439956}"/>
          </ac:spMkLst>
        </pc:spChg>
        <pc:grpChg chg="mod">
          <ac:chgData name="Andrey Mauricio Rojas Monge" userId="a8317b12-2716-4165-9a2f-d132a11f41bf" providerId="ADAL" clId="{865AD1B8-6217-448E-AE0A-0C91F7D1C908}" dt="2023-06-08T15:47:21.849" v="0" actId="552"/>
          <ac:grpSpMkLst>
            <pc:docMk/>
            <pc:sldMk cId="2188910218" sldId="256"/>
            <ac:grpSpMk id="46" creationId="{EB431F2E-E935-6067-A497-4DA28B60DB43}"/>
          </ac:grpSpMkLst>
        </pc:grpChg>
        <pc:grpChg chg="mod">
          <ac:chgData name="Andrey Mauricio Rojas Monge" userId="a8317b12-2716-4165-9a2f-d132a11f41bf" providerId="ADAL" clId="{865AD1B8-6217-448E-AE0A-0C91F7D1C908}" dt="2023-06-08T15:49:37.301" v="3" actId="14100"/>
          <ac:grpSpMkLst>
            <pc:docMk/>
            <pc:sldMk cId="2188910218" sldId="256"/>
            <ac:grpSpMk id="51" creationId="{091DC815-C7C5-A6A0-C145-5848934B749E}"/>
          </ac:grpSpMkLst>
        </pc:grpChg>
        <pc:grpChg chg="mod">
          <ac:chgData name="Andrey Mauricio Rojas Monge" userId="a8317b12-2716-4165-9a2f-d132a11f41bf" providerId="ADAL" clId="{865AD1B8-6217-448E-AE0A-0C91F7D1C908}" dt="2023-06-08T15:49:33.870" v="2" actId="14100"/>
          <ac:grpSpMkLst>
            <pc:docMk/>
            <pc:sldMk cId="2188910218" sldId="256"/>
            <ac:grpSpMk id="54" creationId="{C4789351-7B44-E3FB-13E6-A76EB284BE1B}"/>
          </ac:grpSpMkLst>
        </pc:grpChg>
        <pc:grpChg chg="mod">
          <ac:chgData name="Andrey Mauricio Rojas Monge" userId="a8317b12-2716-4165-9a2f-d132a11f41bf" providerId="ADAL" clId="{865AD1B8-6217-448E-AE0A-0C91F7D1C908}" dt="2023-06-08T15:49:28.439" v="1" actId="14100"/>
          <ac:grpSpMkLst>
            <pc:docMk/>
            <pc:sldMk cId="2188910218" sldId="256"/>
            <ac:grpSpMk id="56" creationId="{21C1EEB5-7909-4869-1EF1-5D405FBDD3EE}"/>
          </ac:grpSpMkLst>
        </pc:grpChg>
        <pc:picChg chg="add del mod">
          <ac:chgData name="Andrey Mauricio Rojas Monge" userId="a8317b12-2716-4165-9a2f-d132a11f41bf" providerId="ADAL" clId="{865AD1B8-6217-448E-AE0A-0C91F7D1C908}" dt="2023-06-09T14:14:34.743" v="19"/>
          <ac:picMkLst>
            <pc:docMk/>
            <pc:sldMk cId="2188910218" sldId="256"/>
            <ac:picMk id="2" creationId="{EE483C6C-47DF-CEC1-9804-0289FF2C6D31}"/>
          </ac:picMkLst>
        </pc:picChg>
        <pc:picChg chg="add mod">
          <ac:chgData name="Andrey Mauricio Rojas Monge" userId="a8317b12-2716-4165-9a2f-d132a11f41bf" providerId="ADAL" clId="{865AD1B8-6217-448E-AE0A-0C91F7D1C908}" dt="2023-06-09T14:18:33.722" v="49" actId="1076"/>
          <ac:picMkLst>
            <pc:docMk/>
            <pc:sldMk cId="2188910218" sldId="256"/>
            <ac:picMk id="4" creationId="{FE3B4E77-BBD1-F5EB-0415-A341B8692C07}"/>
          </ac:picMkLst>
        </pc:picChg>
        <pc:picChg chg="add mod">
          <ac:chgData name="Andrey Mauricio Rojas Monge" userId="a8317b12-2716-4165-9a2f-d132a11f41bf" providerId="ADAL" clId="{865AD1B8-6217-448E-AE0A-0C91F7D1C908}" dt="2023-06-09T14:17:25.171" v="44" actId="1076"/>
          <ac:picMkLst>
            <pc:docMk/>
            <pc:sldMk cId="2188910218" sldId="256"/>
            <ac:picMk id="5" creationId="{7372074E-C683-B67B-1961-25CB8B36C346}"/>
          </ac:picMkLst>
        </pc:picChg>
        <pc:picChg chg="add mod">
          <ac:chgData name="Andrey Mauricio Rojas Monge" userId="a8317b12-2716-4165-9a2f-d132a11f41bf" providerId="ADAL" clId="{865AD1B8-6217-448E-AE0A-0C91F7D1C908}" dt="2023-06-09T14:17:25.171" v="44" actId="1076"/>
          <ac:picMkLst>
            <pc:docMk/>
            <pc:sldMk cId="2188910218" sldId="256"/>
            <ac:picMk id="6" creationId="{24C1DACA-E368-C11F-442D-94A2F9F7E8D0}"/>
          </ac:picMkLst>
        </pc:picChg>
        <pc:picChg chg="add mod">
          <ac:chgData name="Andrey Mauricio Rojas Monge" userId="a8317b12-2716-4165-9a2f-d132a11f41bf" providerId="ADAL" clId="{865AD1B8-6217-448E-AE0A-0C91F7D1C908}" dt="2023-06-09T14:17:25.171" v="44" actId="1076"/>
          <ac:picMkLst>
            <pc:docMk/>
            <pc:sldMk cId="2188910218" sldId="256"/>
            <ac:picMk id="7" creationId="{D30A7140-C940-F6B0-8894-8BD6BD0E9783}"/>
          </ac:picMkLst>
        </pc:picChg>
        <pc:picChg chg="add del mod">
          <ac:chgData name="Andrey Mauricio Rojas Monge" userId="a8317b12-2716-4165-9a2f-d132a11f41bf" providerId="ADAL" clId="{865AD1B8-6217-448E-AE0A-0C91F7D1C908}" dt="2023-06-09T14:15:56.799" v="31" actId="478"/>
          <ac:picMkLst>
            <pc:docMk/>
            <pc:sldMk cId="2188910218" sldId="256"/>
            <ac:picMk id="10" creationId="{830775DB-89D0-863A-96CD-E86C5C1D9B17}"/>
          </ac:picMkLst>
        </pc:picChg>
        <pc:picChg chg="del mod">
          <ac:chgData name="Andrey Mauricio Rojas Monge" userId="a8317b12-2716-4165-9a2f-d132a11f41bf" providerId="ADAL" clId="{865AD1B8-6217-448E-AE0A-0C91F7D1C908}" dt="2023-06-09T14:14:53.816" v="23" actId="478"/>
          <ac:picMkLst>
            <pc:docMk/>
            <pc:sldMk cId="2188910218" sldId="256"/>
            <ac:picMk id="57" creationId="{9BAF7418-39D5-AF9E-9A3C-D25261F4EF9D}"/>
          </ac:picMkLst>
        </pc:picChg>
        <pc:picChg chg="del mod">
          <ac:chgData name="Andrey Mauricio Rojas Monge" userId="a8317b12-2716-4165-9a2f-d132a11f41bf" providerId="ADAL" clId="{865AD1B8-6217-448E-AE0A-0C91F7D1C908}" dt="2023-06-09T14:15:08.278" v="26" actId="478"/>
          <ac:picMkLst>
            <pc:docMk/>
            <pc:sldMk cId="2188910218" sldId="256"/>
            <ac:picMk id="59" creationId="{AC7B7525-A5D8-0225-AEA4-E8EDC12B251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837010" y="2474395"/>
            <a:ext cx="9486106" cy="5263774"/>
          </a:xfrm>
        </p:spPr>
        <p:txBody>
          <a:bodyPr anchor="b"/>
          <a:lstStyle>
            <a:lvl1pPr algn="ctr">
              <a:defRPr sz="732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95016" y="7941160"/>
            <a:ext cx="8370094" cy="3650342"/>
          </a:xfrm>
        </p:spPr>
        <p:txBody>
          <a:bodyPr/>
          <a:lstStyle>
            <a:lvl1pPr marL="0" indent="0" algn="ctr">
              <a:buNone/>
              <a:defRPr sz="2929"/>
            </a:lvl1pPr>
            <a:lvl2pPr marL="558013" indent="0" algn="ctr">
              <a:buNone/>
              <a:defRPr sz="2441"/>
            </a:lvl2pPr>
            <a:lvl3pPr marL="1116025" indent="0" algn="ctr">
              <a:buNone/>
              <a:defRPr sz="2197"/>
            </a:lvl3pPr>
            <a:lvl4pPr marL="1674038" indent="0" algn="ctr">
              <a:buNone/>
              <a:defRPr sz="1953"/>
            </a:lvl4pPr>
            <a:lvl5pPr marL="2232050" indent="0" algn="ctr">
              <a:buNone/>
              <a:defRPr sz="1953"/>
            </a:lvl5pPr>
            <a:lvl6pPr marL="2790063" indent="0" algn="ctr">
              <a:buNone/>
              <a:defRPr sz="1953"/>
            </a:lvl6pPr>
            <a:lvl7pPr marL="3348076" indent="0" algn="ctr">
              <a:buNone/>
              <a:defRPr sz="1953"/>
            </a:lvl7pPr>
            <a:lvl8pPr marL="3906088" indent="0" algn="ctr">
              <a:buNone/>
              <a:defRPr sz="1953"/>
            </a:lvl8pPr>
            <a:lvl9pPr marL="4464101" indent="0" algn="ctr">
              <a:buNone/>
              <a:defRPr sz="1953"/>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DA560BC-EA8E-4C8B-8634-CD96EA447F0F}" type="datetimeFigureOut">
              <a:rPr lang="es-CR" smtClean="0"/>
              <a:t>21/6/2023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2063E961-0AF2-401A-96DC-17BA65D1D297}" type="slidenum">
              <a:rPr lang="es-CR" smtClean="0"/>
              <a:t>‹Nº›</a:t>
            </a:fld>
            <a:endParaRPr lang="es-CR"/>
          </a:p>
        </p:txBody>
      </p:sp>
    </p:spTree>
    <p:extLst>
      <p:ext uri="{BB962C8B-B14F-4D97-AF65-F5344CB8AC3E}">
        <p14:creationId xmlns:p14="http://schemas.microsoft.com/office/powerpoint/2010/main" val="3937912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DA560BC-EA8E-4C8B-8634-CD96EA447F0F}" type="datetimeFigureOut">
              <a:rPr lang="es-CR" smtClean="0"/>
              <a:t>21/6/2023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2063E961-0AF2-401A-96DC-17BA65D1D297}" type="slidenum">
              <a:rPr lang="es-CR" smtClean="0"/>
              <a:t>‹Nº›</a:t>
            </a:fld>
            <a:endParaRPr lang="es-CR"/>
          </a:p>
        </p:txBody>
      </p:sp>
    </p:spTree>
    <p:extLst>
      <p:ext uri="{BB962C8B-B14F-4D97-AF65-F5344CB8AC3E}">
        <p14:creationId xmlns:p14="http://schemas.microsoft.com/office/powerpoint/2010/main" val="354512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6465" y="804966"/>
            <a:ext cx="2406402" cy="1281295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67259" y="804966"/>
            <a:ext cx="7079704" cy="128129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DA560BC-EA8E-4C8B-8634-CD96EA447F0F}" type="datetimeFigureOut">
              <a:rPr lang="es-CR" smtClean="0"/>
              <a:t>21/6/2023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2063E961-0AF2-401A-96DC-17BA65D1D297}" type="slidenum">
              <a:rPr lang="es-CR" smtClean="0"/>
              <a:t>‹Nº›</a:t>
            </a:fld>
            <a:endParaRPr lang="es-CR"/>
          </a:p>
        </p:txBody>
      </p:sp>
    </p:spTree>
    <p:extLst>
      <p:ext uri="{BB962C8B-B14F-4D97-AF65-F5344CB8AC3E}">
        <p14:creationId xmlns:p14="http://schemas.microsoft.com/office/powerpoint/2010/main" val="143193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DA560BC-EA8E-4C8B-8634-CD96EA447F0F}" type="datetimeFigureOut">
              <a:rPr lang="es-CR" smtClean="0"/>
              <a:t>21/6/2023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2063E961-0AF2-401A-96DC-17BA65D1D297}" type="slidenum">
              <a:rPr lang="es-CR" smtClean="0"/>
              <a:t>‹Nº›</a:t>
            </a:fld>
            <a:endParaRPr lang="es-CR"/>
          </a:p>
        </p:txBody>
      </p:sp>
    </p:spTree>
    <p:extLst>
      <p:ext uri="{BB962C8B-B14F-4D97-AF65-F5344CB8AC3E}">
        <p14:creationId xmlns:p14="http://schemas.microsoft.com/office/powerpoint/2010/main" val="59670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61447" y="3769342"/>
            <a:ext cx="9625608" cy="6289229"/>
          </a:xfrm>
        </p:spPr>
        <p:txBody>
          <a:bodyPr anchor="b"/>
          <a:lstStyle>
            <a:lvl1pPr>
              <a:defRPr sz="732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1447" y="10118069"/>
            <a:ext cx="9625608" cy="3307357"/>
          </a:xfrm>
        </p:spPr>
        <p:txBody>
          <a:bodyPr/>
          <a:lstStyle>
            <a:lvl1pPr marL="0" indent="0">
              <a:buNone/>
              <a:defRPr sz="2929">
                <a:solidFill>
                  <a:schemeClr val="tx1"/>
                </a:solidFill>
              </a:defRPr>
            </a:lvl1pPr>
            <a:lvl2pPr marL="558013" indent="0">
              <a:buNone/>
              <a:defRPr sz="2441">
                <a:solidFill>
                  <a:schemeClr val="tx1">
                    <a:tint val="75000"/>
                  </a:schemeClr>
                </a:solidFill>
              </a:defRPr>
            </a:lvl2pPr>
            <a:lvl3pPr marL="1116025" indent="0">
              <a:buNone/>
              <a:defRPr sz="2197">
                <a:solidFill>
                  <a:schemeClr val="tx1">
                    <a:tint val="75000"/>
                  </a:schemeClr>
                </a:solidFill>
              </a:defRPr>
            </a:lvl3pPr>
            <a:lvl4pPr marL="1674038" indent="0">
              <a:buNone/>
              <a:defRPr sz="1953">
                <a:solidFill>
                  <a:schemeClr val="tx1">
                    <a:tint val="75000"/>
                  </a:schemeClr>
                </a:solidFill>
              </a:defRPr>
            </a:lvl4pPr>
            <a:lvl5pPr marL="2232050" indent="0">
              <a:buNone/>
              <a:defRPr sz="1953">
                <a:solidFill>
                  <a:schemeClr val="tx1">
                    <a:tint val="75000"/>
                  </a:schemeClr>
                </a:solidFill>
              </a:defRPr>
            </a:lvl5pPr>
            <a:lvl6pPr marL="2790063" indent="0">
              <a:buNone/>
              <a:defRPr sz="1953">
                <a:solidFill>
                  <a:schemeClr val="tx1">
                    <a:tint val="75000"/>
                  </a:schemeClr>
                </a:solidFill>
              </a:defRPr>
            </a:lvl6pPr>
            <a:lvl7pPr marL="3348076" indent="0">
              <a:buNone/>
              <a:defRPr sz="1953">
                <a:solidFill>
                  <a:schemeClr val="tx1">
                    <a:tint val="75000"/>
                  </a:schemeClr>
                </a:solidFill>
              </a:defRPr>
            </a:lvl7pPr>
            <a:lvl8pPr marL="3906088" indent="0">
              <a:buNone/>
              <a:defRPr sz="1953">
                <a:solidFill>
                  <a:schemeClr val="tx1">
                    <a:tint val="75000"/>
                  </a:schemeClr>
                </a:solidFill>
              </a:defRPr>
            </a:lvl8pPr>
            <a:lvl9pPr marL="4464101" indent="0">
              <a:buNone/>
              <a:defRPr sz="1953">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DA560BC-EA8E-4C8B-8634-CD96EA447F0F}" type="datetimeFigureOut">
              <a:rPr lang="es-CR" smtClean="0"/>
              <a:t>21/6/2023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2063E961-0AF2-401A-96DC-17BA65D1D297}" type="slidenum">
              <a:rPr lang="es-CR" smtClean="0"/>
              <a:t>‹Nº›</a:t>
            </a:fld>
            <a:endParaRPr lang="es-CR"/>
          </a:p>
        </p:txBody>
      </p:sp>
    </p:spTree>
    <p:extLst>
      <p:ext uri="{BB962C8B-B14F-4D97-AF65-F5344CB8AC3E}">
        <p14:creationId xmlns:p14="http://schemas.microsoft.com/office/powerpoint/2010/main" val="263590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767259" y="4024827"/>
            <a:ext cx="4743053" cy="959308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49813" y="4024827"/>
            <a:ext cx="4743053" cy="959308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DA560BC-EA8E-4C8B-8634-CD96EA447F0F}" type="datetimeFigureOut">
              <a:rPr lang="es-CR" smtClean="0"/>
              <a:t>21/6/2023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2063E961-0AF2-401A-96DC-17BA65D1D297}" type="slidenum">
              <a:rPr lang="es-CR" smtClean="0"/>
              <a:t>‹Nº›</a:t>
            </a:fld>
            <a:endParaRPr lang="es-CR"/>
          </a:p>
        </p:txBody>
      </p:sp>
    </p:spTree>
    <p:extLst>
      <p:ext uri="{BB962C8B-B14F-4D97-AF65-F5344CB8AC3E}">
        <p14:creationId xmlns:p14="http://schemas.microsoft.com/office/powerpoint/2010/main" val="1949066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768712" y="804969"/>
            <a:ext cx="9625608" cy="292237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768714" y="3706342"/>
            <a:ext cx="4721255" cy="1816421"/>
          </a:xfrm>
        </p:spPr>
        <p:txBody>
          <a:bodyPr anchor="b"/>
          <a:lstStyle>
            <a:lvl1pPr marL="0" indent="0">
              <a:buNone/>
              <a:defRPr sz="2929" b="1"/>
            </a:lvl1pPr>
            <a:lvl2pPr marL="558013" indent="0">
              <a:buNone/>
              <a:defRPr sz="2441" b="1"/>
            </a:lvl2pPr>
            <a:lvl3pPr marL="1116025" indent="0">
              <a:buNone/>
              <a:defRPr sz="2197" b="1"/>
            </a:lvl3pPr>
            <a:lvl4pPr marL="1674038" indent="0">
              <a:buNone/>
              <a:defRPr sz="1953" b="1"/>
            </a:lvl4pPr>
            <a:lvl5pPr marL="2232050" indent="0">
              <a:buNone/>
              <a:defRPr sz="1953" b="1"/>
            </a:lvl5pPr>
            <a:lvl6pPr marL="2790063" indent="0">
              <a:buNone/>
              <a:defRPr sz="1953" b="1"/>
            </a:lvl6pPr>
            <a:lvl7pPr marL="3348076" indent="0">
              <a:buNone/>
              <a:defRPr sz="1953" b="1"/>
            </a:lvl7pPr>
            <a:lvl8pPr marL="3906088" indent="0">
              <a:buNone/>
              <a:defRPr sz="1953" b="1"/>
            </a:lvl8pPr>
            <a:lvl9pPr marL="4464101" indent="0">
              <a:buNone/>
              <a:defRPr sz="1953" b="1"/>
            </a:lvl9pPr>
          </a:lstStyle>
          <a:p>
            <a:pPr lvl="0"/>
            <a:r>
              <a:rPr lang="es-ES"/>
              <a:t>Haga clic para modificar los estilos de texto del patrón</a:t>
            </a:r>
          </a:p>
        </p:txBody>
      </p:sp>
      <p:sp>
        <p:nvSpPr>
          <p:cNvPr id="4" name="Content Placeholder 3"/>
          <p:cNvSpPr>
            <a:spLocks noGrp="1"/>
          </p:cNvSpPr>
          <p:nvPr>
            <p:ph sz="half" idx="2"/>
          </p:nvPr>
        </p:nvSpPr>
        <p:spPr>
          <a:xfrm>
            <a:off x="768714" y="5522763"/>
            <a:ext cx="4721255" cy="812315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49814" y="3706342"/>
            <a:ext cx="4744507" cy="1816421"/>
          </a:xfrm>
        </p:spPr>
        <p:txBody>
          <a:bodyPr anchor="b"/>
          <a:lstStyle>
            <a:lvl1pPr marL="0" indent="0">
              <a:buNone/>
              <a:defRPr sz="2929" b="1"/>
            </a:lvl1pPr>
            <a:lvl2pPr marL="558013" indent="0">
              <a:buNone/>
              <a:defRPr sz="2441" b="1"/>
            </a:lvl2pPr>
            <a:lvl3pPr marL="1116025" indent="0">
              <a:buNone/>
              <a:defRPr sz="2197" b="1"/>
            </a:lvl3pPr>
            <a:lvl4pPr marL="1674038" indent="0">
              <a:buNone/>
              <a:defRPr sz="1953" b="1"/>
            </a:lvl4pPr>
            <a:lvl5pPr marL="2232050" indent="0">
              <a:buNone/>
              <a:defRPr sz="1953" b="1"/>
            </a:lvl5pPr>
            <a:lvl6pPr marL="2790063" indent="0">
              <a:buNone/>
              <a:defRPr sz="1953" b="1"/>
            </a:lvl6pPr>
            <a:lvl7pPr marL="3348076" indent="0">
              <a:buNone/>
              <a:defRPr sz="1953" b="1"/>
            </a:lvl7pPr>
            <a:lvl8pPr marL="3906088" indent="0">
              <a:buNone/>
              <a:defRPr sz="1953" b="1"/>
            </a:lvl8pPr>
            <a:lvl9pPr marL="4464101" indent="0">
              <a:buNone/>
              <a:defRPr sz="1953" b="1"/>
            </a:lvl9pPr>
          </a:lstStyle>
          <a:p>
            <a:pPr lvl="0"/>
            <a:r>
              <a:rPr lang="es-ES"/>
              <a:t>Haga clic para modificar los estilos de texto del patrón</a:t>
            </a:r>
          </a:p>
        </p:txBody>
      </p:sp>
      <p:sp>
        <p:nvSpPr>
          <p:cNvPr id="6" name="Content Placeholder 5"/>
          <p:cNvSpPr>
            <a:spLocks noGrp="1"/>
          </p:cNvSpPr>
          <p:nvPr>
            <p:ph sz="quarter" idx="4"/>
          </p:nvPr>
        </p:nvSpPr>
        <p:spPr>
          <a:xfrm>
            <a:off x="5649814" y="5522763"/>
            <a:ext cx="4744507" cy="812315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DA560BC-EA8E-4C8B-8634-CD96EA447F0F}" type="datetimeFigureOut">
              <a:rPr lang="es-CR" smtClean="0"/>
              <a:t>21/6/2023</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2063E961-0AF2-401A-96DC-17BA65D1D297}" type="slidenum">
              <a:rPr lang="es-CR" smtClean="0"/>
              <a:t>‹Nº›</a:t>
            </a:fld>
            <a:endParaRPr lang="es-CR"/>
          </a:p>
        </p:txBody>
      </p:sp>
    </p:spTree>
    <p:extLst>
      <p:ext uri="{BB962C8B-B14F-4D97-AF65-F5344CB8AC3E}">
        <p14:creationId xmlns:p14="http://schemas.microsoft.com/office/powerpoint/2010/main" val="2138971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DA560BC-EA8E-4C8B-8634-CD96EA447F0F}" type="datetimeFigureOut">
              <a:rPr lang="es-CR" smtClean="0"/>
              <a:t>21/6/2023</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2063E961-0AF2-401A-96DC-17BA65D1D297}" type="slidenum">
              <a:rPr lang="es-CR" smtClean="0"/>
              <a:t>‹Nº›</a:t>
            </a:fld>
            <a:endParaRPr lang="es-CR"/>
          </a:p>
        </p:txBody>
      </p:sp>
    </p:spTree>
    <p:extLst>
      <p:ext uri="{BB962C8B-B14F-4D97-AF65-F5344CB8AC3E}">
        <p14:creationId xmlns:p14="http://schemas.microsoft.com/office/powerpoint/2010/main" val="4066467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A560BC-EA8E-4C8B-8634-CD96EA447F0F}" type="datetimeFigureOut">
              <a:rPr lang="es-CR" smtClean="0"/>
              <a:t>21/6/2023</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2063E961-0AF2-401A-96DC-17BA65D1D297}" type="slidenum">
              <a:rPr lang="es-CR" smtClean="0"/>
              <a:t>‹Nº›</a:t>
            </a:fld>
            <a:endParaRPr lang="es-CR"/>
          </a:p>
        </p:txBody>
      </p:sp>
    </p:spTree>
    <p:extLst>
      <p:ext uri="{BB962C8B-B14F-4D97-AF65-F5344CB8AC3E}">
        <p14:creationId xmlns:p14="http://schemas.microsoft.com/office/powerpoint/2010/main" val="3737792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68712" y="1007957"/>
            <a:ext cx="3599431" cy="3527848"/>
          </a:xfrm>
        </p:spPr>
        <p:txBody>
          <a:bodyPr anchor="b"/>
          <a:lstStyle>
            <a:lvl1pPr>
              <a:defRPr sz="3906"/>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44507" y="2176910"/>
            <a:ext cx="5649813" cy="10744538"/>
          </a:xfrm>
        </p:spPr>
        <p:txBody>
          <a:bodyPr/>
          <a:lstStyle>
            <a:lvl1pPr>
              <a:defRPr sz="3906"/>
            </a:lvl1pPr>
            <a:lvl2pPr>
              <a:defRPr sz="3417"/>
            </a:lvl2pPr>
            <a:lvl3pPr>
              <a:defRPr sz="2929"/>
            </a:lvl3pPr>
            <a:lvl4pPr>
              <a:defRPr sz="2441"/>
            </a:lvl4pPr>
            <a:lvl5pPr>
              <a:defRPr sz="2441"/>
            </a:lvl5pPr>
            <a:lvl6pPr>
              <a:defRPr sz="2441"/>
            </a:lvl6pPr>
            <a:lvl7pPr>
              <a:defRPr sz="2441"/>
            </a:lvl7pPr>
            <a:lvl8pPr>
              <a:defRPr sz="2441"/>
            </a:lvl8pPr>
            <a:lvl9pPr>
              <a:defRPr sz="244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68712" y="4535805"/>
            <a:ext cx="3599431" cy="8403140"/>
          </a:xfrm>
        </p:spPr>
        <p:txBody>
          <a:bodyPr/>
          <a:lstStyle>
            <a:lvl1pPr marL="0" indent="0">
              <a:buNone/>
              <a:defRPr sz="1953"/>
            </a:lvl1pPr>
            <a:lvl2pPr marL="558013" indent="0">
              <a:buNone/>
              <a:defRPr sz="1709"/>
            </a:lvl2pPr>
            <a:lvl3pPr marL="1116025" indent="0">
              <a:buNone/>
              <a:defRPr sz="1465"/>
            </a:lvl3pPr>
            <a:lvl4pPr marL="1674038" indent="0">
              <a:buNone/>
              <a:defRPr sz="1221"/>
            </a:lvl4pPr>
            <a:lvl5pPr marL="2232050" indent="0">
              <a:buNone/>
              <a:defRPr sz="1221"/>
            </a:lvl5pPr>
            <a:lvl6pPr marL="2790063" indent="0">
              <a:buNone/>
              <a:defRPr sz="1221"/>
            </a:lvl6pPr>
            <a:lvl7pPr marL="3348076" indent="0">
              <a:buNone/>
              <a:defRPr sz="1221"/>
            </a:lvl7pPr>
            <a:lvl8pPr marL="3906088" indent="0">
              <a:buNone/>
              <a:defRPr sz="1221"/>
            </a:lvl8pPr>
            <a:lvl9pPr marL="4464101" indent="0">
              <a:buNone/>
              <a:defRPr sz="122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DA560BC-EA8E-4C8B-8634-CD96EA447F0F}" type="datetimeFigureOut">
              <a:rPr lang="es-CR" smtClean="0"/>
              <a:t>21/6/2023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2063E961-0AF2-401A-96DC-17BA65D1D297}" type="slidenum">
              <a:rPr lang="es-CR" smtClean="0"/>
              <a:t>‹Nº›</a:t>
            </a:fld>
            <a:endParaRPr lang="es-CR"/>
          </a:p>
        </p:txBody>
      </p:sp>
    </p:spTree>
    <p:extLst>
      <p:ext uri="{BB962C8B-B14F-4D97-AF65-F5344CB8AC3E}">
        <p14:creationId xmlns:p14="http://schemas.microsoft.com/office/powerpoint/2010/main" val="2886672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68712" y="1007957"/>
            <a:ext cx="3599431" cy="3527848"/>
          </a:xfrm>
        </p:spPr>
        <p:txBody>
          <a:bodyPr anchor="b"/>
          <a:lstStyle>
            <a:lvl1pPr>
              <a:defRPr sz="3906"/>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744507" y="2176910"/>
            <a:ext cx="5649813" cy="10744538"/>
          </a:xfrm>
        </p:spPr>
        <p:txBody>
          <a:bodyPr anchor="t"/>
          <a:lstStyle>
            <a:lvl1pPr marL="0" indent="0">
              <a:buNone/>
              <a:defRPr sz="3906"/>
            </a:lvl1pPr>
            <a:lvl2pPr marL="558013" indent="0">
              <a:buNone/>
              <a:defRPr sz="3417"/>
            </a:lvl2pPr>
            <a:lvl3pPr marL="1116025" indent="0">
              <a:buNone/>
              <a:defRPr sz="2929"/>
            </a:lvl3pPr>
            <a:lvl4pPr marL="1674038" indent="0">
              <a:buNone/>
              <a:defRPr sz="2441"/>
            </a:lvl4pPr>
            <a:lvl5pPr marL="2232050" indent="0">
              <a:buNone/>
              <a:defRPr sz="2441"/>
            </a:lvl5pPr>
            <a:lvl6pPr marL="2790063" indent="0">
              <a:buNone/>
              <a:defRPr sz="2441"/>
            </a:lvl6pPr>
            <a:lvl7pPr marL="3348076" indent="0">
              <a:buNone/>
              <a:defRPr sz="2441"/>
            </a:lvl7pPr>
            <a:lvl8pPr marL="3906088" indent="0">
              <a:buNone/>
              <a:defRPr sz="2441"/>
            </a:lvl8pPr>
            <a:lvl9pPr marL="4464101" indent="0">
              <a:buNone/>
              <a:defRPr sz="244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68712" y="4535805"/>
            <a:ext cx="3599431" cy="8403140"/>
          </a:xfrm>
        </p:spPr>
        <p:txBody>
          <a:bodyPr/>
          <a:lstStyle>
            <a:lvl1pPr marL="0" indent="0">
              <a:buNone/>
              <a:defRPr sz="1953"/>
            </a:lvl1pPr>
            <a:lvl2pPr marL="558013" indent="0">
              <a:buNone/>
              <a:defRPr sz="1709"/>
            </a:lvl2pPr>
            <a:lvl3pPr marL="1116025" indent="0">
              <a:buNone/>
              <a:defRPr sz="1465"/>
            </a:lvl3pPr>
            <a:lvl4pPr marL="1674038" indent="0">
              <a:buNone/>
              <a:defRPr sz="1221"/>
            </a:lvl4pPr>
            <a:lvl5pPr marL="2232050" indent="0">
              <a:buNone/>
              <a:defRPr sz="1221"/>
            </a:lvl5pPr>
            <a:lvl6pPr marL="2790063" indent="0">
              <a:buNone/>
              <a:defRPr sz="1221"/>
            </a:lvl6pPr>
            <a:lvl7pPr marL="3348076" indent="0">
              <a:buNone/>
              <a:defRPr sz="1221"/>
            </a:lvl7pPr>
            <a:lvl8pPr marL="3906088" indent="0">
              <a:buNone/>
              <a:defRPr sz="1221"/>
            </a:lvl8pPr>
            <a:lvl9pPr marL="4464101" indent="0">
              <a:buNone/>
              <a:defRPr sz="122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DA560BC-EA8E-4C8B-8634-CD96EA447F0F}" type="datetimeFigureOut">
              <a:rPr lang="es-CR" smtClean="0"/>
              <a:t>21/6/2023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2063E961-0AF2-401A-96DC-17BA65D1D297}" type="slidenum">
              <a:rPr lang="es-CR" smtClean="0"/>
              <a:t>‹Nº›</a:t>
            </a:fld>
            <a:endParaRPr lang="es-CR"/>
          </a:p>
        </p:txBody>
      </p:sp>
    </p:spTree>
    <p:extLst>
      <p:ext uri="{BB962C8B-B14F-4D97-AF65-F5344CB8AC3E}">
        <p14:creationId xmlns:p14="http://schemas.microsoft.com/office/powerpoint/2010/main" val="2679746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7259" y="804969"/>
            <a:ext cx="9625608" cy="292237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767259" y="4024827"/>
            <a:ext cx="9625608" cy="9593089"/>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7259" y="14013401"/>
            <a:ext cx="2511028" cy="804965"/>
          </a:xfrm>
          <a:prstGeom prst="rect">
            <a:avLst/>
          </a:prstGeom>
        </p:spPr>
        <p:txBody>
          <a:bodyPr vert="horz" lIns="91440" tIns="45720" rIns="91440" bIns="45720" rtlCol="0" anchor="ctr"/>
          <a:lstStyle>
            <a:lvl1pPr algn="l">
              <a:defRPr sz="1465">
                <a:solidFill>
                  <a:schemeClr val="tx1">
                    <a:tint val="75000"/>
                  </a:schemeClr>
                </a:solidFill>
              </a:defRPr>
            </a:lvl1pPr>
          </a:lstStyle>
          <a:p>
            <a:fld id="{FDA560BC-EA8E-4C8B-8634-CD96EA447F0F}" type="datetimeFigureOut">
              <a:rPr lang="es-CR" smtClean="0"/>
              <a:t>21/6/2023</a:t>
            </a:fld>
            <a:endParaRPr lang="es-CR"/>
          </a:p>
        </p:txBody>
      </p:sp>
      <p:sp>
        <p:nvSpPr>
          <p:cNvPr id="5" name="Footer Placeholder 4"/>
          <p:cNvSpPr>
            <a:spLocks noGrp="1"/>
          </p:cNvSpPr>
          <p:nvPr>
            <p:ph type="ftr" sz="quarter" idx="3"/>
          </p:nvPr>
        </p:nvSpPr>
        <p:spPr>
          <a:xfrm>
            <a:off x="3696792" y="14013401"/>
            <a:ext cx="3766542" cy="804965"/>
          </a:xfrm>
          <a:prstGeom prst="rect">
            <a:avLst/>
          </a:prstGeom>
        </p:spPr>
        <p:txBody>
          <a:bodyPr vert="horz" lIns="91440" tIns="45720" rIns="91440" bIns="45720" rtlCol="0" anchor="ctr"/>
          <a:lstStyle>
            <a:lvl1pPr algn="ctr">
              <a:defRPr sz="1465">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7881838" y="14013401"/>
            <a:ext cx="2511028" cy="804965"/>
          </a:xfrm>
          <a:prstGeom prst="rect">
            <a:avLst/>
          </a:prstGeom>
        </p:spPr>
        <p:txBody>
          <a:bodyPr vert="horz" lIns="91440" tIns="45720" rIns="91440" bIns="45720" rtlCol="0" anchor="ctr"/>
          <a:lstStyle>
            <a:lvl1pPr algn="r">
              <a:defRPr sz="1465">
                <a:solidFill>
                  <a:schemeClr val="tx1">
                    <a:tint val="75000"/>
                  </a:schemeClr>
                </a:solidFill>
              </a:defRPr>
            </a:lvl1pPr>
          </a:lstStyle>
          <a:p>
            <a:fld id="{2063E961-0AF2-401A-96DC-17BA65D1D297}" type="slidenum">
              <a:rPr lang="es-CR" smtClean="0"/>
              <a:t>‹Nº›</a:t>
            </a:fld>
            <a:endParaRPr lang="es-CR"/>
          </a:p>
        </p:txBody>
      </p:sp>
    </p:spTree>
    <p:extLst>
      <p:ext uri="{BB962C8B-B14F-4D97-AF65-F5344CB8AC3E}">
        <p14:creationId xmlns:p14="http://schemas.microsoft.com/office/powerpoint/2010/main" val="10726864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116025" rtl="0" eaLnBrk="1" latinLnBrk="0" hangingPunct="1">
        <a:lnSpc>
          <a:spcPct val="90000"/>
        </a:lnSpc>
        <a:spcBef>
          <a:spcPct val="0"/>
        </a:spcBef>
        <a:buNone/>
        <a:defRPr sz="5370" kern="1200">
          <a:solidFill>
            <a:schemeClr val="tx1"/>
          </a:solidFill>
          <a:latin typeface="+mj-lt"/>
          <a:ea typeface="+mj-ea"/>
          <a:cs typeface="+mj-cs"/>
        </a:defRPr>
      </a:lvl1pPr>
    </p:titleStyle>
    <p:bodyStyle>
      <a:lvl1pPr marL="279006" indent="-279006" algn="l" defTabSz="1116025" rtl="0" eaLnBrk="1" latinLnBrk="0" hangingPunct="1">
        <a:lnSpc>
          <a:spcPct val="90000"/>
        </a:lnSpc>
        <a:spcBef>
          <a:spcPts val="1221"/>
        </a:spcBef>
        <a:buFont typeface="Arial" panose="020B0604020202020204" pitchFamily="34" charset="0"/>
        <a:buChar char="•"/>
        <a:defRPr sz="3417" kern="1200">
          <a:solidFill>
            <a:schemeClr val="tx1"/>
          </a:solidFill>
          <a:latin typeface="+mn-lt"/>
          <a:ea typeface="+mn-ea"/>
          <a:cs typeface="+mn-cs"/>
        </a:defRPr>
      </a:lvl1pPr>
      <a:lvl2pPr marL="837019" indent="-279006" algn="l" defTabSz="1116025" rtl="0" eaLnBrk="1" latinLnBrk="0" hangingPunct="1">
        <a:lnSpc>
          <a:spcPct val="90000"/>
        </a:lnSpc>
        <a:spcBef>
          <a:spcPts val="610"/>
        </a:spcBef>
        <a:buFont typeface="Arial" panose="020B0604020202020204" pitchFamily="34" charset="0"/>
        <a:buChar char="•"/>
        <a:defRPr sz="2929" kern="1200">
          <a:solidFill>
            <a:schemeClr val="tx1"/>
          </a:solidFill>
          <a:latin typeface="+mn-lt"/>
          <a:ea typeface="+mn-ea"/>
          <a:cs typeface="+mn-cs"/>
        </a:defRPr>
      </a:lvl2pPr>
      <a:lvl3pPr marL="1395032" indent="-279006" algn="l" defTabSz="1116025" rtl="0" eaLnBrk="1" latinLnBrk="0" hangingPunct="1">
        <a:lnSpc>
          <a:spcPct val="90000"/>
        </a:lnSpc>
        <a:spcBef>
          <a:spcPts val="610"/>
        </a:spcBef>
        <a:buFont typeface="Arial" panose="020B0604020202020204" pitchFamily="34" charset="0"/>
        <a:buChar char="•"/>
        <a:defRPr sz="2441" kern="1200">
          <a:solidFill>
            <a:schemeClr val="tx1"/>
          </a:solidFill>
          <a:latin typeface="+mn-lt"/>
          <a:ea typeface="+mn-ea"/>
          <a:cs typeface="+mn-cs"/>
        </a:defRPr>
      </a:lvl3pPr>
      <a:lvl4pPr marL="1953044" indent="-279006" algn="l" defTabSz="1116025" rtl="0" eaLnBrk="1" latinLnBrk="0" hangingPunct="1">
        <a:lnSpc>
          <a:spcPct val="90000"/>
        </a:lnSpc>
        <a:spcBef>
          <a:spcPts val="610"/>
        </a:spcBef>
        <a:buFont typeface="Arial" panose="020B0604020202020204" pitchFamily="34" charset="0"/>
        <a:buChar char="•"/>
        <a:defRPr sz="2197" kern="1200">
          <a:solidFill>
            <a:schemeClr val="tx1"/>
          </a:solidFill>
          <a:latin typeface="+mn-lt"/>
          <a:ea typeface="+mn-ea"/>
          <a:cs typeface="+mn-cs"/>
        </a:defRPr>
      </a:lvl4pPr>
      <a:lvl5pPr marL="2511057" indent="-279006" algn="l" defTabSz="1116025" rtl="0" eaLnBrk="1" latinLnBrk="0" hangingPunct="1">
        <a:lnSpc>
          <a:spcPct val="90000"/>
        </a:lnSpc>
        <a:spcBef>
          <a:spcPts val="610"/>
        </a:spcBef>
        <a:buFont typeface="Arial" panose="020B0604020202020204" pitchFamily="34" charset="0"/>
        <a:buChar char="•"/>
        <a:defRPr sz="2197" kern="1200">
          <a:solidFill>
            <a:schemeClr val="tx1"/>
          </a:solidFill>
          <a:latin typeface="+mn-lt"/>
          <a:ea typeface="+mn-ea"/>
          <a:cs typeface="+mn-cs"/>
        </a:defRPr>
      </a:lvl5pPr>
      <a:lvl6pPr marL="3069069" indent="-279006" algn="l" defTabSz="1116025" rtl="0" eaLnBrk="1" latinLnBrk="0" hangingPunct="1">
        <a:lnSpc>
          <a:spcPct val="90000"/>
        </a:lnSpc>
        <a:spcBef>
          <a:spcPts val="610"/>
        </a:spcBef>
        <a:buFont typeface="Arial" panose="020B0604020202020204" pitchFamily="34" charset="0"/>
        <a:buChar char="•"/>
        <a:defRPr sz="2197" kern="1200">
          <a:solidFill>
            <a:schemeClr val="tx1"/>
          </a:solidFill>
          <a:latin typeface="+mn-lt"/>
          <a:ea typeface="+mn-ea"/>
          <a:cs typeface="+mn-cs"/>
        </a:defRPr>
      </a:lvl6pPr>
      <a:lvl7pPr marL="3627082" indent="-279006" algn="l" defTabSz="1116025" rtl="0" eaLnBrk="1" latinLnBrk="0" hangingPunct="1">
        <a:lnSpc>
          <a:spcPct val="90000"/>
        </a:lnSpc>
        <a:spcBef>
          <a:spcPts val="610"/>
        </a:spcBef>
        <a:buFont typeface="Arial" panose="020B0604020202020204" pitchFamily="34" charset="0"/>
        <a:buChar char="•"/>
        <a:defRPr sz="2197" kern="1200">
          <a:solidFill>
            <a:schemeClr val="tx1"/>
          </a:solidFill>
          <a:latin typeface="+mn-lt"/>
          <a:ea typeface="+mn-ea"/>
          <a:cs typeface="+mn-cs"/>
        </a:defRPr>
      </a:lvl7pPr>
      <a:lvl8pPr marL="4185095" indent="-279006" algn="l" defTabSz="1116025" rtl="0" eaLnBrk="1" latinLnBrk="0" hangingPunct="1">
        <a:lnSpc>
          <a:spcPct val="90000"/>
        </a:lnSpc>
        <a:spcBef>
          <a:spcPts val="610"/>
        </a:spcBef>
        <a:buFont typeface="Arial" panose="020B0604020202020204" pitchFamily="34" charset="0"/>
        <a:buChar char="•"/>
        <a:defRPr sz="2197" kern="1200">
          <a:solidFill>
            <a:schemeClr val="tx1"/>
          </a:solidFill>
          <a:latin typeface="+mn-lt"/>
          <a:ea typeface="+mn-ea"/>
          <a:cs typeface="+mn-cs"/>
        </a:defRPr>
      </a:lvl8pPr>
      <a:lvl9pPr marL="4743107" indent="-279006" algn="l" defTabSz="1116025" rtl="0" eaLnBrk="1" latinLnBrk="0" hangingPunct="1">
        <a:lnSpc>
          <a:spcPct val="90000"/>
        </a:lnSpc>
        <a:spcBef>
          <a:spcPts val="610"/>
        </a:spcBef>
        <a:buFont typeface="Arial" panose="020B0604020202020204" pitchFamily="34" charset="0"/>
        <a:buChar char="•"/>
        <a:defRPr sz="2197" kern="1200">
          <a:solidFill>
            <a:schemeClr val="tx1"/>
          </a:solidFill>
          <a:latin typeface="+mn-lt"/>
          <a:ea typeface="+mn-ea"/>
          <a:cs typeface="+mn-cs"/>
        </a:defRPr>
      </a:lvl9pPr>
    </p:bodyStyle>
    <p:otherStyle>
      <a:defPPr>
        <a:defRPr lang="en-US"/>
      </a:defPPr>
      <a:lvl1pPr marL="0" algn="l" defTabSz="1116025" rtl="0" eaLnBrk="1" latinLnBrk="0" hangingPunct="1">
        <a:defRPr sz="2197" kern="1200">
          <a:solidFill>
            <a:schemeClr val="tx1"/>
          </a:solidFill>
          <a:latin typeface="+mn-lt"/>
          <a:ea typeface="+mn-ea"/>
          <a:cs typeface="+mn-cs"/>
        </a:defRPr>
      </a:lvl1pPr>
      <a:lvl2pPr marL="558013" algn="l" defTabSz="1116025" rtl="0" eaLnBrk="1" latinLnBrk="0" hangingPunct="1">
        <a:defRPr sz="2197" kern="1200">
          <a:solidFill>
            <a:schemeClr val="tx1"/>
          </a:solidFill>
          <a:latin typeface="+mn-lt"/>
          <a:ea typeface="+mn-ea"/>
          <a:cs typeface="+mn-cs"/>
        </a:defRPr>
      </a:lvl2pPr>
      <a:lvl3pPr marL="1116025" algn="l" defTabSz="1116025" rtl="0" eaLnBrk="1" latinLnBrk="0" hangingPunct="1">
        <a:defRPr sz="2197" kern="1200">
          <a:solidFill>
            <a:schemeClr val="tx1"/>
          </a:solidFill>
          <a:latin typeface="+mn-lt"/>
          <a:ea typeface="+mn-ea"/>
          <a:cs typeface="+mn-cs"/>
        </a:defRPr>
      </a:lvl3pPr>
      <a:lvl4pPr marL="1674038" algn="l" defTabSz="1116025" rtl="0" eaLnBrk="1" latinLnBrk="0" hangingPunct="1">
        <a:defRPr sz="2197" kern="1200">
          <a:solidFill>
            <a:schemeClr val="tx1"/>
          </a:solidFill>
          <a:latin typeface="+mn-lt"/>
          <a:ea typeface="+mn-ea"/>
          <a:cs typeface="+mn-cs"/>
        </a:defRPr>
      </a:lvl4pPr>
      <a:lvl5pPr marL="2232050" algn="l" defTabSz="1116025" rtl="0" eaLnBrk="1" latinLnBrk="0" hangingPunct="1">
        <a:defRPr sz="2197" kern="1200">
          <a:solidFill>
            <a:schemeClr val="tx1"/>
          </a:solidFill>
          <a:latin typeface="+mn-lt"/>
          <a:ea typeface="+mn-ea"/>
          <a:cs typeface="+mn-cs"/>
        </a:defRPr>
      </a:lvl5pPr>
      <a:lvl6pPr marL="2790063" algn="l" defTabSz="1116025" rtl="0" eaLnBrk="1" latinLnBrk="0" hangingPunct="1">
        <a:defRPr sz="2197" kern="1200">
          <a:solidFill>
            <a:schemeClr val="tx1"/>
          </a:solidFill>
          <a:latin typeface="+mn-lt"/>
          <a:ea typeface="+mn-ea"/>
          <a:cs typeface="+mn-cs"/>
        </a:defRPr>
      </a:lvl6pPr>
      <a:lvl7pPr marL="3348076" algn="l" defTabSz="1116025" rtl="0" eaLnBrk="1" latinLnBrk="0" hangingPunct="1">
        <a:defRPr sz="2197" kern="1200">
          <a:solidFill>
            <a:schemeClr val="tx1"/>
          </a:solidFill>
          <a:latin typeface="+mn-lt"/>
          <a:ea typeface="+mn-ea"/>
          <a:cs typeface="+mn-cs"/>
        </a:defRPr>
      </a:lvl7pPr>
      <a:lvl8pPr marL="3906088" algn="l" defTabSz="1116025" rtl="0" eaLnBrk="1" latinLnBrk="0" hangingPunct="1">
        <a:defRPr sz="2197" kern="1200">
          <a:solidFill>
            <a:schemeClr val="tx1"/>
          </a:solidFill>
          <a:latin typeface="+mn-lt"/>
          <a:ea typeface="+mn-ea"/>
          <a:cs typeface="+mn-cs"/>
        </a:defRPr>
      </a:lvl8pPr>
      <a:lvl9pPr marL="4464101" algn="l" defTabSz="1116025" rtl="0" eaLnBrk="1" latinLnBrk="0" hangingPunct="1">
        <a:defRPr sz="21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18" Type="http://schemas.openxmlformats.org/officeDocument/2006/relationships/image" Target="../media/image16.svg"/><Relationship Id="rId3" Type="http://schemas.openxmlformats.org/officeDocument/2006/relationships/image" Target="../media/image2.png"/><Relationship Id="rId7" Type="http://schemas.openxmlformats.org/officeDocument/2006/relationships/hyperlink" Target="https://planificacion.poder-judicial.go.cr/index.php/evaluacion/plan-anual-operativo" TargetMode="External"/><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image" Target="../media/image1.jpg"/><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9.sv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3.svg"/><Relationship Id="rId9" Type="http://schemas.openxmlformats.org/officeDocument/2006/relationships/image" Target="../media/image7.sv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B854375E-49A1-55CF-2040-486FD3DF8ECB}"/>
              </a:ext>
            </a:extLst>
          </p:cNvPr>
          <p:cNvSpPr/>
          <p:nvPr/>
        </p:nvSpPr>
        <p:spPr>
          <a:xfrm>
            <a:off x="0" y="2165907"/>
            <a:ext cx="11177586" cy="11155123"/>
          </a:xfrm>
          <a:prstGeom prst="rect">
            <a:avLst/>
          </a:prstGeom>
          <a:solidFill>
            <a:srgbClr val="126A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b="1" dirty="0">
              <a:solidFill>
                <a:srgbClr val="F2980E"/>
              </a:solidFill>
              <a:latin typeface="Book Antiqua" panose="02040602050305030304" pitchFamily="18" charset="0"/>
            </a:endParaRPr>
          </a:p>
        </p:txBody>
      </p:sp>
      <p:sp>
        <p:nvSpPr>
          <p:cNvPr id="9" name="Rectángulo 8">
            <a:extLst>
              <a:ext uri="{FF2B5EF4-FFF2-40B4-BE49-F238E27FC236}">
                <a16:creationId xmlns:a16="http://schemas.microsoft.com/office/drawing/2014/main" id="{49D660DC-AF46-D52D-971B-8147BFE0D406}"/>
              </a:ext>
            </a:extLst>
          </p:cNvPr>
          <p:cNvSpPr/>
          <p:nvPr/>
        </p:nvSpPr>
        <p:spPr>
          <a:xfrm>
            <a:off x="0" y="13321030"/>
            <a:ext cx="11160124" cy="1798320"/>
          </a:xfrm>
          <a:prstGeom prst="rect">
            <a:avLst/>
          </a:prstGeom>
          <a:solidFill>
            <a:srgbClr val="EB81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1" name="Imagen 10" descr="Mano de una persona&#10;&#10;Descripción generada automáticamente con confianza baja">
            <a:extLst>
              <a:ext uri="{FF2B5EF4-FFF2-40B4-BE49-F238E27FC236}">
                <a16:creationId xmlns:a16="http://schemas.microsoft.com/office/drawing/2014/main" id="{BBE820B9-8677-3ADF-9D6D-50A604C740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160125" cy="2165907"/>
          </a:xfrm>
          <a:prstGeom prst="rect">
            <a:avLst/>
          </a:prstGeom>
        </p:spPr>
      </p:pic>
      <p:sp>
        <p:nvSpPr>
          <p:cNvPr id="14" name="CuadroTexto 13">
            <a:extLst>
              <a:ext uri="{FF2B5EF4-FFF2-40B4-BE49-F238E27FC236}">
                <a16:creationId xmlns:a16="http://schemas.microsoft.com/office/drawing/2014/main" id="{CE02F2D6-D73D-4FEA-B569-4F60DE2F8398}"/>
              </a:ext>
            </a:extLst>
          </p:cNvPr>
          <p:cNvSpPr txBox="1"/>
          <p:nvPr/>
        </p:nvSpPr>
        <p:spPr>
          <a:xfrm>
            <a:off x="17463" y="2234982"/>
            <a:ext cx="11125200" cy="2246769"/>
          </a:xfrm>
          <a:prstGeom prst="rect">
            <a:avLst/>
          </a:prstGeom>
          <a:noFill/>
        </p:spPr>
        <p:txBody>
          <a:bodyPr wrap="square" rtlCol="0">
            <a:spAutoFit/>
          </a:bodyPr>
          <a:lstStyle/>
          <a:p>
            <a:pPr algn="ctr">
              <a:defRPr/>
            </a:pPr>
            <a:r>
              <a:rPr kumimoji="0" lang="es-ES" sz="4800" b="1" i="0" u="none" strike="noStrike" kern="1200" cap="none" spc="0" normalizeH="0" baseline="0" noProof="0" dirty="0">
                <a:ln>
                  <a:noFill/>
                </a:ln>
                <a:solidFill>
                  <a:schemeClr val="bg1"/>
                </a:solidFill>
                <a:effectLst/>
                <a:uLnTx/>
                <a:uFillTx/>
                <a:latin typeface="BrowalliaUPC" panose="020B0502040204020203" pitchFamily="34" charset="-34"/>
                <a:cs typeface="BrowalliaUPC" panose="020B0502040204020203" pitchFamily="34" charset="-34"/>
              </a:rPr>
              <a:t>Fecha máxima para el registro de avances de objetivos </a:t>
            </a:r>
            <a:r>
              <a:rPr lang="es-ES" sz="4800" b="1" dirty="0">
                <a:solidFill>
                  <a:schemeClr val="bg1"/>
                </a:solidFill>
                <a:latin typeface="BrowalliaUPC" panose="020B0502040204020203" pitchFamily="34" charset="-34"/>
                <a:cs typeface="BrowalliaUPC" panose="020B0502040204020203" pitchFamily="34" charset="-34"/>
              </a:rPr>
              <a:t>y metas de los Planes Anuales Operativos (PAO) 2023</a:t>
            </a:r>
            <a:endParaRPr lang="es-CR" sz="4800" b="1" dirty="0">
              <a:solidFill>
                <a:schemeClr val="bg1"/>
              </a:solidFill>
              <a:latin typeface="BrowalliaUPC" panose="020B0502040204020203" pitchFamily="34" charset="-34"/>
              <a:cs typeface="BrowalliaUPC" panose="020B0502040204020203" pitchFamily="34" charset="-3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R" sz="4400" b="1" i="0" u="none" strike="noStrike" kern="1200" cap="none" spc="0" normalizeH="0" baseline="0" noProof="0" dirty="0">
              <a:ln>
                <a:noFill/>
              </a:ln>
              <a:solidFill>
                <a:srgbClr val="F2980E"/>
              </a:solidFill>
              <a:effectLst/>
              <a:uLnTx/>
              <a:uFillTx/>
              <a:latin typeface="BrowalliaUPC" panose="020B0502040204020203" pitchFamily="34" charset="-34"/>
              <a:cs typeface="BrowalliaUPC" panose="020B0502040204020203" pitchFamily="34" charset="-34"/>
            </a:endParaRPr>
          </a:p>
        </p:txBody>
      </p:sp>
      <p:grpSp>
        <p:nvGrpSpPr>
          <p:cNvPr id="46" name="Grupo 45">
            <a:extLst>
              <a:ext uri="{FF2B5EF4-FFF2-40B4-BE49-F238E27FC236}">
                <a16:creationId xmlns:a16="http://schemas.microsoft.com/office/drawing/2014/main" id="{EB431F2E-E935-6067-A497-4DA28B60DB43}"/>
              </a:ext>
            </a:extLst>
          </p:cNvPr>
          <p:cNvGrpSpPr/>
          <p:nvPr/>
        </p:nvGrpSpPr>
        <p:grpSpPr>
          <a:xfrm>
            <a:off x="732472" y="4349716"/>
            <a:ext cx="9698355" cy="1330825"/>
            <a:chOff x="732472" y="4349716"/>
            <a:chExt cx="9698355" cy="1330825"/>
          </a:xfrm>
        </p:grpSpPr>
        <p:sp>
          <p:nvSpPr>
            <p:cNvPr id="41" name="Rectángulo: esquinas redondeadas 40">
              <a:extLst>
                <a:ext uri="{FF2B5EF4-FFF2-40B4-BE49-F238E27FC236}">
                  <a16:creationId xmlns:a16="http://schemas.microsoft.com/office/drawing/2014/main" id="{57DD6C6E-E7F7-339B-4330-1216FC2C6D1D}"/>
                </a:ext>
              </a:extLst>
            </p:cNvPr>
            <p:cNvSpPr/>
            <p:nvPr/>
          </p:nvSpPr>
          <p:spPr>
            <a:xfrm>
              <a:off x="1538287" y="4349716"/>
              <a:ext cx="8892540" cy="1330825"/>
            </a:xfrm>
            <a:prstGeom prst="roundRect">
              <a:avLst>
                <a:gd name="adj" fmla="val 39081"/>
              </a:avLst>
            </a:prstGeom>
            <a:solidFill>
              <a:srgbClr val="EB81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effectLst/>
                  <a:latin typeface="Book Antiqua" panose="02040602050305030304" pitchFamily="18" charset="0"/>
                  <a:ea typeface="Calibri" panose="020F0502020204030204" pitchFamily="34" charset="0"/>
                </a:rPr>
                <a:t>Se le informa a los despachos y oficinas judiciales que el plazo máximo para efectuar el registro de avance del primer semestre, de las metas operativas en el Sistema PAO 2023 vence el próximo 30 de junio del 2023</a:t>
              </a:r>
              <a:r>
                <a:rPr lang="es-MX" sz="2000" dirty="0">
                  <a:solidFill>
                    <a:schemeClr val="bg1"/>
                  </a:solidFill>
                  <a:latin typeface="Book Antiqua" panose="02040602050305030304" pitchFamily="18" charset="0"/>
                  <a:ea typeface="ＭＳ Ｐゴシック" pitchFamily="34" charset="-128"/>
                </a:rPr>
                <a:t>.</a:t>
              </a:r>
              <a:endParaRPr lang="es-CR" sz="2000" dirty="0">
                <a:solidFill>
                  <a:schemeClr val="bg1"/>
                </a:solidFill>
                <a:latin typeface="Book Antiqua" panose="02040602050305030304" pitchFamily="18" charset="0"/>
              </a:endParaRPr>
            </a:p>
          </p:txBody>
        </p:sp>
        <p:grpSp>
          <p:nvGrpSpPr>
            <p:cNvPr id="43" name="Grupo 42">
              <a:extLst>
                <a:ext uri="{FF2B5EF4-FFF2-40B4-BE49-F238E27FC236}">
                  <a16:creationId xmlns:a16="http://schemas.microsoft.com/office/drawing/2014/main" id="{50827E30-88F8-0E48-AF4A-6810EEB98078}"/>
                </a:ext>
              </a:extLst>
            </p:cNvPr>
            <p:cNvGrpSpPr/>
            <p:nvPr/>
          </p:nvGrpSpPr>
          <p:grpSpPr>
            <a:xfrm>
              <a:off x="732472" y="4557928"/>
              <a:ext cx="914400" cy="914400"/>
              <a:chOff x="886142" y="4556760"/>
              <a:chExt cx="914400" cy="914400"/>
            </a:xfrm>
          </p:grpSpPr>
          <p:sp>
            <p:nvSpPr>
              <p:cNvPr id="21" name="Elipse 20">
                <a:extLst>
                  <a:ext uri="{FF2B5EF4-FFF2-40B4-BE49-F238E27FC236}">
                    <a16:creationId xmlns:a16="http://schemas.microsoft.com/office/drawing/2014/main" id="{42578B50-6ACA-EFEC-46C1-0A708D6FCE32}"/>
                  </a:ext>
                </a:extLst>
              </p:cNvPr>
              <p:cNvSpPr/>
              <p:nvPr/>
            </p:nvSpPr>
            <p:spPr>
              <a:xfrm>
                <a:off x="886142" y="4556760"/>
                <a:ext cx="914400" cy="914400"/>
              </a:xfrm>
              <a:prstGeom prst="ellipse">
                <a:avLst/>
              </a:prstGeom>
              <a:solidFill>
                <a:srgbClr val="EB81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solidFill>
                    <a:schemeClr val="bg1"/>
                  </a:solidFill>
                </a:endParaRPr>
              </a:p>
            </p:txBody>
          </p:sp>
          <p:pic>
            <p:nvPicPr>
              <p:cNvPr id="25" name="Gráfico 24" descr="Calendario con relleno sólido">
                <a:extLst>
                  <a:ext uri="{FF2B5EF4-FFF2-40B4-BE49-F238E27FC236}">
                    <a16:creationId xmlns:a16="http://schemas.microsoft.com/office/drawing/2014/main" id="{EE2D09D5-4EE8-8288-3718-B62135A7C48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4727" y="4655923"/>
                <a:ext cx="697230" cy="697230"/>
              </a:xfrm>
              <a:prstGeom prst="rect">
                <a:avLst/>
              </a:prstGeom>
            </p:spPr>
          </p:pic>
        </p:grpSp>
      </p:grpSp>
      <p:grpSp>
        <p:nvGrpSpPr>
          <p:cNvPr id="51" name="Grupo 50">
            <a:extLst>
              <a:ext uri="{FF2B5EF4-FFF2-40B4-BE49-F238E27FC236}">
                <a16:creationId xmlns:a16="http://schemas.microsoft.com/office/drawing/2014/main" id="{091DC815-C7C5-A6A0-C145-5848934B749E}"/>
              </a:ext>
            </a:extLst>
          </p:cNvPr>
          <p:cNvGrpSpPr/>
          <p:nvPr/>
        </p:nvGrpSpPr>
        <p:grpSpPr>
          <a:xfrm>
            <a:off x="732472" y="5985749"/>
            <a:ext cx="9705069" cy="1330825"/>
            <a:chOff x="886142" y="5985749"/>
            <a:chExt cx="9564687" cy="1330825"/>
          </a:xfrm>
        </p:grpSpPr>
        <p:sp>
          <p:nvSpPr>
            <p:cNvPr id="45" name="Rectángulo: esquinas redondeadas 44">
              <a:extLst>
                <a:ext uri="{FF2B5EF4-FFF2-40B4-BE49-F238E27FC236}">
                  <a16:creationId xmlns:a16="http://schemas.microsoft.com/office/drawing/2014/main" id="{AE04AB49-64AC-BE64-454E-5C136E35BB38}"/>
                </a:ext>
              </a:extLst>
            </p:cNvPr>
            <p:cNvSpPr/>
            <p:nvPr/>
          </p:nvSpPr>
          <p:spPr>
            <a:xfrm>
              <a:off x="1558289" y="5985749"/>
              <a:ext cx="8892540" cy="1330825"/>
            </a:xfrm>
            <a:prstGeom prst="roundRect">
              <a:avLst>
                <a:gd name="adj" fmla="val 39081"/>
              </a:avLst>
            </a:prstGeom>
            <a:solidFill>
              <a:srgbClr val="EB81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a:solidFill>
                    <a:schemeClr val="bg1"/>
                  </a:solidFill>
                  <a:latin typeface="Book Antiqua" panose="02040602050305030304" pitchFamily="18" charset="0"/>
                </a:rPr>
                <a:t>Una vez finalizado el plazo indicado el Subproceso de Evaluación de la Dirección de Planificación debe rendir el informe de seguimiento a los PAOS 2023 al Consejo Superior, por lo tanto, el plazo es improrrogable.</a:t>
              </a:r>
              <a:endParaRPr lang="es-CR" sz="2000" dirty="0">
                <a:solidFill>
                  <a:schemeClr val="bg1"/>
                </a:solidFill>
                <a:ea typeface="ＭＳ Ｐゴシック" pitchFamily="34" charset="-128"/>
              </a:endParaRPr>
            </a:p>
          </p:txBody>
        </p:sp>
        <p:grpSp>
          <p:nvGrpSpPr>
            <p:cNvPr id="47" name="Grupo 46">
              <a:extLst>
                <a:ext uri="{FF2B5EF4-FFF2-40B4-BE49-F238E27FC236}">
                  <a16:creationId xmlns:a16="http://schemas.microsoft.com/office/drawing/2014/main" id="{E785EB75-031A-F016-4F85-341C89315747}"/>
                </a:ext>
              </a:extLst>
            </p:cNvPr>
            <p:cNvGrpSpPr/>
            <p:nvPr/>
          </p:nvGrpSpPr>
          <p:grpSpPr>
            <a:xfrm>
              <a:off x="886142" y="6143268"/>
              <a:ext cx="914400" cy="914400"/>
              <a:chOff x="886142" y="6143268"/>
              <a:chExt cx="914400" cy="914400"/>
            </a:xfrm>
          </p:grpSpPr>
          <p:sp>
            <p:nvSpPr>
              <p:cNvPr id="22" name="Elipse 21">
                <a:extLst>
                  <a:ext uri="{FF2B5EF4-FFF2-40B4-BE49-F238E27FC236}">
                    <a16:creationId xmlns:a16="http://schemas.microsoft.com/office/drawing/2014/main" id="{0AB44F13-AA9A-2F0A-649B-EACB56FABAC6}"/>
                  </a:ext>
                </a:extLst>
              </p:cNvPr>
              <p:cNvSpPr/>
              <p:nvPr/>
            </p:nvSpPr>
            <p:spPr>
              <a:xfrm>
                <a:off x="886142" y="6143268"/>
                <a:ext cx="914400" cy="914400"/>
              </a:xfrm>
              <a:prstGeom prst="ellipse">
                <a:avLst/>
              </a:prstGeom>
              <a:solidFill>
                <a:srgbClr val="EB81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noFill/>
                </a:endParaRPr>
              </a:p>
            </p:txBody>
          </p:sp>
          <p:pic>
            <p:nvPicPr>
              <p:cNvPr id="33" name="Gráfico 32" descr="Documento con relleno sólido">
                <a:extLst>
                  <a:ext uri="{FF2B5EF4-FFF2-40B4-BE49-F238E27FC236}">
                    <a16:creationId xmlns:a16="http://schemas.microsoft.com/office/drawing/2014/main" id="{2CB7146C-A7B0-174E-995A-73EB5B32432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3619" y="6239867"/>
                <a:ext cx="668338" cy="668338"/>
              </a:xfrm>
              <a:prstGeom prst="rect">
                <a:avLst/>
              </a:prstGeom>
            </p:spPr>
          </p:pic>
        </p:grpSp>
      </p:grpSp>
      <p:sp>
        <p:nvSpPr>
          <p:cNvPr id="48" name="Rectángulo: esquinas redondeadas 47">
            <a:extLst>
              <a:ext uri="{FF2B5EF4-FFF2-40B4-BE49-F238E27FC236}">
                <a16:creationId xmlns:a16="http://schemas.microsoft.com/office/drawing/2014/main" id="{F0E5C5F6-A2BA-DB4B-B501-555719D2605B}"/>
              </a:ext>
            </a:extLst>
          </p:cNvPr>
          <p:cNvSpPr/>
          <p:nvPr/>
        </p:nvSpPr>
        <p:spPr>
          <a:xfrm>
            <a:off x="1792456" y="11392113"/>
            <a:ext cx="8403103" cy="1330825"/>
          </a:xfrm>
          <a:prstGeom prst="roundRect">
            <a:avLst>
              <a:gd name="adj" fmla="val 3908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b="1" dirty="0">
                <a:solidFill>
                  <a:srgbClr val="126A83"/>
                </a:solidFill>
                <a:effectLst/>
                <a:latin typeface="Book Antiqua" panose="02040602050305030304" pitchFamily="18" charset="0"/>
                <a:ea typeface="Calibri" panose="020F0502020204030204" pitchFamily="34" charset="0"/>
              </a:rPr>
              <a:t>Para mayor información visite la página de Evaluación de los </a:t>
            </a:r>
            <a:r>
              <a:rPr lang="es-CR" sz="2000" b="1" dirty="0" err="1">
                <a:solidFill>
                  <a:srgbClr val="126A83"/>
                </a:solidFill>
                <a:effectLst/>
                <a:latin typeface="Book Antiqua" panose="02040602050305030304" pitchFamily="18" charset="0"/>
                <a:ea typeface="Calibri" panose="020F0502020204030204" pitchFamily="34" charset="0"/>
              </a:rPr>
              <a:t>PAOs</a:t>
            </a:r>
            <a:r>
              <a:rPr lang="es-CR" sz="2000" b="1" dirty="0">
                <a:solidFill>
                  <a:srgbClr val="126A83"/>
                </a:solidFill>
                <a:effectLst/>
                <a:latin typeface="Book Antiqua" panose="02040602050305030304" pitchFamily="18" charset="0"/>
                <a:ea typeface="Calibri" panose="020F0502020204030204" pitchFamily="34" charset="0"/>
              </a:rPr>
              <a:t>:</a:t>
            </a:r>
          </a:p>
          <a:p>
            <a:pPr algn="ctr"/>
            <a:r>
              <a:rPr lang="es-CR" sz="2000" b="1" dirty="0">
                <a:solidFill>
                  <a:srgbClr val="126A83"/>
                </a:solidFill>
                <a:effectLst/>
                <a:latin typeface="Book Antiqua" panose="02040602050305030304" pitchFamily="18" charset="0"/>
                <a:ea typeface="Calibri" panose="020F0502020204030204" pitchFamily="34" charset="0"/>
                <a:hlinkClick r:id="rId7">
                  <a:extLst>
                    <a:ext uri="{A12FA001-AC4F-418D-AE19-62706E023703}">
                      <ahyp:hlinkClr xmlns:ahyp="http://schemas.microsoft.com/office/drawing/2018/hyperlinkcolor" val="tx"/>
                    </a:ext>
                  </a:extLst>
                </a:hlinkClick>
              </a:rPr>
              <a:t>https://planificacion.poder-judicial.go.cr/index.php/evaluacion/plan-anual-operativo</a:t>
            </a:r>
            <a:endParaRPr lang="es-CR" sz="2000" b="1" dirty="0">
              <a:solidFill>
                <a:srgbClr val="126A83"/>
              </a:solidFill>
              <a:effectLst/>
              <a:latin typeface="Book Antiqua" panose="02040602050305030304" pitchFamily="18" charset="0"/>
              <a:ea typeface="Calibri" panose="020F0502020204030204" pitchFamily="34" charset="0"/>
            </a:endParaRPr>
          </a:p>
        </p:txBody>
      </p:sp>
      <p:grpSp>
        <p:nvGrpSpPr>
          <p:cNvPr id="54" name="Grupo 53">
            <a:extLst>
              <a:ext uri="{FF2B5EF4-FFF2-40B4-BE49-F238E27FC236}">
                <a16:creationId xmlns:a16="http://schemas.microsoft.com/office/drawing/2014/main" id="{C4789351-7B44-E3FB-13E6-A76EB284BE1B}"/>
              </a:ext>
            </a:extLst>
          </p:cNvPr>
          <p:cNvGrpSpPr/>
          <p:nvPr/>
        </p:nvGrpSpPr>
        <p:grpSpPr>
          <a:xfrm>
            <a:off x="732472" y="7695163"/>
            <a:ext cx="9698355" cy="1330825"/>
            <a:chOff x="886142" y="7695163"/>
            <a:chExt cx="9650016" cy="1330825"/>
          </a:xfrm>
        </p:grpSpPr>
        <p:sp>
          <p:nvSpPr>
            <p:cNvPr id="50" name="Rectángulo: esquinas redondeadas 49">
              <a:extLst>
                <a:ext uri="{FF2B5EF4-FFF2-40B4-BE49-F238E27FC236}">
                  <a16:creationId xmlns:a16="http://schemas.microsoft.com/office/drawing/2014/main" id="{F91DAB8C-46F1-E2D5-D583-58C44680D72E}"/>
                </a:ext>
              </a:extLst>
            </p:cNvPr>
            <p:cNvSpPr/>
            <p:nvPr/>
          </p:nvSpPr>
          <p:spPr>
            <a:xfrm>
              <a:off x="1643618" y="7695163"/>
              <a:ext cx="8892540" cy="1330825"/>
            </a:xfrm>
            <a:prstGeom prst="roundRect">
              <a:avLst>
                <a:gd name="adj" fmla="val 39081"/>
              </a:avLst>
            </a:prstGeom>
            <a:solidFill>
              <a:srgbClr val="EB81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a:solidFill>
                    <a:schemeClr val="lt1"/>
                  </a:solidFill>
                  <a:latin typeface="Book Antiqua" panose="02040602050305030304" pitchFamily="18" charset="0"/>
                </a:rPr>
                <a:t>Consultas: dirigirlas al Centro de Responsabilidad respectivo y en segunda instancia a la Dirección de Planificación al correo electrónico  </a:t>
              </a:r>
              <a:r>
                <a:rPr lang="es-ES" sz="2000" b="1" dirty="0">
                  <a:solidFill>
                    <a:schemeClr val="lt1"/>
                  </a:solidFill>
                  <a:latin typeface="Book Antiqua" panose="02040602050305030304" pitchFamily="18" charset="0"/>
                </a:rPr>
                <a:t>arojasmo@poder-judicial.go.cr.</a:t>
              </a:r>
              <a:r>
                <a:rPr lang="es-ES" sz="2000" b="1" dirty="0">
                  <a:latin typeface="Book Antiqua" panose="02040602050305030304" pitchFamily="18" charset="0"/>
                </a:rPr>
                <a:t> </a:t>
              </a:r>
              <a:endParaRPr lang="es-CR" sz="2000" b="1" dirty="0">
                <a:latin typeface="Book Antiqua" panose="02040602050305030304" pitchFamily="18" charset="0"/>
              </a:endParaRPr>
            </a:p>
          </p:txBody>
        </p:sp>
        <p:grpSp>
          <p:nvGrpSpPr>
            <p:cNvPr id="52" name="Grupo 51">
              <a:extLst>
                <a:ext uri="{FF2B5EF4-FFF2-40B4-BE49-F238E27FC236}">
                  <a16:creationId xmlns:a16="http://schemas.microsoft.com/office/drawing/2014/main" id="{BF65973B-0813-F785-BB9B-290C4253C7D3}"/>
                </a:ext>
              </a:extLst>
            </p:cNvPr>
            <p:cNvGrpSpPr/>
            <p:nvPr/>
          </p:nvGrpSpPr>
          <p:grpSpPr>
            <a:xfrm>
              <a:off x="886142" y="7826375"/>
              <a:ext cx="914400" cy="914400"/>
              <a:chOff x="886142" y="7826375"/>
              <a:chExt cx="914400" cy="914400"/>
            </a:xfrm>
          </p:grpSpPr>
          <p:sp>
            <p:nvSpPr>
              <p:cNvPr id="23" name="Elipse 22">
                <a:extLst>
                  <a:ext uri="{FF2B5EF4-FFF2-40B4-BE49-F238E27FC236}">
                    <a16:creationId xmlns:a16="http://schemas.microsoft.com/office/drawing/2014/main" id="{E54556ED-A2AC-0FE0-8101-44F60630070B}"/>
                  </a:ext>
                </a:extLst>
              </p:cNvPr>
              <p:cNvSpPr/>
              <p:nvPr/>
            </p:nvSpPr>
            <p:spPr>
              <a:xfrm>
                <a:off x="886142" y="7826375"/>
                <a:ext cx="914400" cy="914400"/>
              </a:xfrm>
              <a:prstGeom prst="ellipse">
                <a:avLst/>
              </a:prstGeom>
              <a:solidFill>
                <a:srgbClr val="EB81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noFill/>
                </a:endParaRPr>
              </a:p>
            </p:txBody>
          </p:sp>
          <p:pic>
            <p:nvPicPr>
              <p:cNvPr id="36" name="Gráfico 35" descr="Sobre con relleno sólido">
                <a:extLst>
                  <a:ext uri="{FF2B5EF4-FFF2-40B4-BE49-F238E27FC236}">
                    <a16:creationId xmlns:a16="http://schemas.microsoft.com/office/drawing/2014/main" id="{702BDE78-2F49-6288-6164-70EC6570EF9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68057" y="7933095"/>
                <a:ext cx="708540" cy="708540"/>
              </a:xfrm>
              <a:prstGeom prst="rect">
                <a:avLst/>
              </a:prstGeom>
            </p:spPr>
          </p:pic>
        </p:grpSp>
      </p:grpSp>
      <p:grpSp>
        <p:nvGrpSpPr>
          <p:cNvPr id="56" name="Grupo 55">
            <a:extLst>
              <a:ext uri="{FF2B5EF4-FFF2-40B4-BE49-F238E27FC236}">
                <a16:creationId xmlns:a16="http://schemas.microsoft.com/office/drawing/2014/main" id="{21C1EEB5-7909-4869-1EF1-5D405FBDD3EE}"/>
              </a:ext>
            </a:extLst>
          </p:cNvPr>
          <p:cNvGrpSpPr/>
          <p:nvPr/>
        </p:nvGrpSpPr>
        <p:grpSpPr>
          <a:xfrm>
            <a:off x="732471" y="9322272"/>
            <a:ext cx="9771977" cy="1330825"/>
            <a:chOff x="1023619" y="9322272"/>
            <a:chExt cx="9427210" cy="1330825"/>
          </a:xfrm>
        </p:grpSpPr>
        <p:sp>
          <p:nvSpPr>
            <p:cNvPr id="49" name="Rectángulo: esquinas redondeadas 48">
              <a:extLst>
                <a:ext uri="{FF2B5EF4-FFF2-40B4-BE49-F238E27FC236}">
                  <a16:creationId xmlns:a16="http://schemas.microsoft.com/office/drawing/2014/main" id="{73B9A2E1-9B26-96CA-596E-BDE918D4C725}"/>
                </a:ext>
              </a:extLst>
            </p:cNvPr>
            <p:cNvSpPr/>
            <p:nvPr/>
          </p:nvSpPr>
          <p:spPr>
            <a:xfrm>
              <a:off x="1800542" y="9322272"/>
              <a:ext cx="8650287" cy="1330825"/>
            </a:xfrm>
            <a:prstGeom prst="roundRect">
              <a:avLst>
                <a:gd name="adj" fmla="val 39081"/>
              </a:avLst>
            </a:prstGeom>
            <a:solidFill>
              <a:srgbClr val="EB81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bg1"/>
                  </a:solidFill>
                  <a:latin typeface="Book Antiqua" panose="02040602050305030304" pitchFamily="18" charset="0"/>
                  <a:ea typeface="ＭＳ Ｐゴシック" pitchFamily="34" charset="-128"/>
                </a:rPr>
                <a:t>Fuente: </a:t>
              </a:r>
              <a:r>
                <a:rPr lang="es-CR" sz="2000" dirty="0">
                  <a:solidFill>
                    <a:schemeClr val="bg1"/>
                  </a:solidFill>
                  <a:latin typeface="Book Antiqua" panose="02040602050305030304" pitchFamily="18" charset="0"/>
                  <a:ea typeface="Times New Roman" panose="02020603050405020304" pitchFamily="18" charset="0"/>
                  <a:cs typeface="Arial" panose="020B0604020202020204" pitchFamily="34" charset="0"/>
                </a:rPr>
                <a:t>Circular Externa 09-2023 del 16 de enero del 2023, denominada: “</a:t>
              </a:r>
              <a:r>
                <a:rPr lang="es-CR" sz="2000" dirty="0">
                  <a:effectLst/>
                  <a:latin typeface="Book Antiqua" panose="02040602050305030304" pitchFamily="18" charset="0"/>
                  <a:ea typeface="Calibri" panose="020F0502020204030204" pitchFamily="34" charset="0"/>
                  <a:cs typeface="Times New Roman" panose="02020603050405020304" pitchFamily="18" charset="0"/>
                </a:rPr>
                <a:t>Modificación de la circular No. 141-2022 sobre la “Obligación de realizar evaluaciones semestrales y anuales a los Planes Anuales Operativos</a:t>
              </a:r>
              <a:r>
                <a:rPr lang="es-CR" sz="2000" i="1" dirty="0">
                  <a:solidFill>
                    <a:schemeClr val="bg1"/>
                  </a:solidFill>
                  <a:latin typeface="Book Antiqua" panose="02040602050305030304" pitchFamily="18" charset="0"/>
                  <a:ea typeface="Times New Roman" panose="02020603050405020304" pitchFamily="18" charset="0"/>
                  <a:cs typeface="Arial" panose="020B0604020202020204" pitchFamily="34" charset="0"/>
                </a:rPr>
                <a:t>”.</a:t>
              </a:r>
              <a:endParaRPr lang="es-CR" sz="2000" dirty="0">
                <a:solidFill>
                  <a:schemeClr val="bg1"/>
                </a:solidFill>
                <a:latin typeface="Book Antiqua" panose="02040602050305030304" pitchFamily="18" charset="0"/>
              </a:endParaRPr>
            </a:p>
          </p:txBody>
        </p:sp>
        <p:grpSp>
          <p:nvGrpSpPr>
            <p:cNvPr id="55" name="Grupo 54">
              <a:extLst>
                <a:ext uri="{FF2B5EF4-FFF2-40B4-BE49-F238E27FC236}">
                  <a16:creationId xmlns:a16="http://schemas.microsoft.com/office/drawing/2014/main" id="{F4E507F9-AF4D-ED14-8ACE-A8CFBCE73679}"/>
                </a:ext>
              </a:extLst>
            </p:cNvPr>
            <p:cNvGrpSpPr/>
            <p:nvPr/>
          </p:nvGrpSpPr>
          <p:grpSpPr>
            <a:xfrm>
              <a:off x="1023619" y="9479791"/>
              <a:ext cx="914400" cy="914400"/>
              <a:chOff x="886142" y="9404577"/>
              <a:chExt cx="914400" cy="914400"/>
            </a:xfrm>
          </p:grpSpPr>
          <p:sp>
            <p:nvSpPr>
              <p:cNvPr id="26" name="Elipse 25">
                <a:extLst>
                  <a:ext uri="{FF2B5EF4-FFF2-40B4-BE49-F238E27FC236}">
                    <a16:creationId xmlns:a16="http://schemas.microsoft.com/office/drawing/2014/main" id="{7C698A54-6AD6-90A4-3181-E9B69B12D7E4}"/>
                  </a:ext>
                </a:extLst>
              </p:cNvPr>
              <p:cNvSpPr/>
              <p:nvPr/>
            </p:nvSpPr>
            <p:spPr>
              <a:xfrm>
                <a:off x="886142" y="9404577"/>
                <a:ext cx="914400" cy="914400"/>
              </a:xfrm>
              <a:prstGeom prst="ellipse">
                <a:avLst/>
              </a:prstGeom>
              <a:solidFill>
                <a:srgbClr val="EB81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noFill/>
                </a:endParaRPr>
              </a:p>
            </p:txBody>
          </p:sp>
          <p:pic>
            <p:nvPicPr>
              <p:cNvPr id="39" name="Gráfico 38" descr="Lista de comprobación con relleno sólido">
                <a:extLst>
                  <a:ext uri="{FF2B5EF4-FFF2-40B4-BE49-F238E27FC236}">
                    <a16:creationId xmlns:a16="http://schemas.microsoft.com/office/drawing/2014/main" id="{C85F181C-87E7-ACA5-9686-E7DAB4B598A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68057" y="9483013"/>
                <a:ext cx="701040" cy="701040"/>
              </a:xfrm>
              <a:prstGeom prst="rect">
                <a:avLst/>
              </a:prstGeom>
            </p:spPr>
          </p:pic>
        </p:grpSp>
      </p:grpSp>
      <p:sp>
        <p:nvSpPr>
          <p:cNvPr id="60" name="CuadroTexto 59">
            <a:extLst>
              <a:ext uri="{FF2B5EF4-FFF2-40B4-BE49-F238E27FC236}">
                <a16:creationId xmlns:a16="http://schemas.microsoft.com/office/drawing/2014/main" id="{B4874ED8-39B4-458C-4953-46E5F2439956}"/>
              </a:ext>
            </a:extLst>
          </p:cNvPr>
          <p:cNvSpPr txBox="1"/>
          <p:nvPr/>
        </p:nvSpPr>
        <p:spPr>
          <a:xfrm>
            <a:off x="2154182" y="14682852"/>
            <a:ext cx="6623160" cy="338554"/>
          </a:xfrm>
          <a:prstGeom prst="rect">
            <a:avLst/>
          </a:prstGeom>
          <a:noFill/>
        </p:spPr>
        <p:txBody>
          <a:bodyPr wrap="square" rtlCol="0">
            <a:spAutoFit/>
          </a:bodyPr>
          <a:lstStyle/>
          <a:p>
            <a:r>
              <a:rPr lang="es-CR" sz="1600" dirty="0">
                <a:solidFill>
                  <a:schemeClr val="bg1"/>
                </a:solidFill>
              </a:rPr>
              <a:t>PODER JUDICIAL –  Dirección de Planificación – Sistema Plan Anual Operativo</a:t>
            </a:r>
          </a:p>
        </p:txBody>
      </p:sp>
      <p:pic>
        <p:nvPicPr>
          <p:cNvPr id="3" name="Gráfico 2" descr="Mano con dedo índice apuntando a la derecha con relleno sólido">
            <a:extLst>
              <a:ext uri="{FF2B5EF4-FFF2-40B4-BE49-F238E27FC236}">
                <a16:creationId xmlns:a16="http://schemas.microsoft.com/office/drawing/2014/main" id="{C1713305-0959-9AC2-97EF-9C39A4854F8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9578665">
            <a:off x="1062962" y="12182923"/>
            <a:ext cx="914400" cy="914400"/>
          </a:xfrm>
          <a:prstGeom prst="rect">
            <a:avLst/>
          </a:prstGeom>
        </p:spPr>
      </p:pic>
      <p:pic>
        <p:nvPicPr>
          <p:cNvPr id="5" name="Imagen 4" descr="Imagen que contiene Interfaz de usuario gráfica&#10;&#10;Descripción generada automáticamente">
            <a:extLst>
              <a:ext uri="{FF2B5EF4-FFF2-40B4-BE49-F238E27FC236}">
                <a16:creationId xmlns:a16="http://schemas.microsoft.com/office/drawing/2014/main" id="{7372074E-C683-B67B-1961-25CB8B36C346}"/>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323606" y="13576917"/>
            <a:ext cx="1440134" cy="872913"/>
          </a:xfrm>
          <a:prstGeom prst="rect">
            <a:avLst/>
          </a:prstGeom>
        </p:spPr>
      </p:pic>
      <p:pic>
        <p:nvPicPr>
          <p:cNvPr id="6" name="Imagen 5" descr="Texto&#10;&#10;Descripción generada automáticamente">
            <a:extLst>
              <a:ext uri="{FF2B5EF4-FFF2-40B4-BE49-F238E27FC236}">
                <a16:creationId xmlns:a16="http://schemas.microsoft.com/office/drawing/2014/main" id="{24C1DACA-E368-C11F-442D-94A2F9F7E8D0}"/>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587670" y="13794058"/>
            <a:ext cx="1667649" cy="655772"/>
          </a:xfrm>
          <a:prstGeom prst="rect">
            <a:avLst/>
          </a:prstGeom>
        </p:spPr>
      </p:pic>
      <p:pic>
        <p:nvPicPr>
          <p:cNvPr id="7" name="Imagen 6" descr="Logotipo&#10;&#10;Descripción generada automáticamente">
            <a:extLst>
              <a:ext uri="{FF2B5EF4-FFF2-40B4-BE49-F238E27FC236}">
                <a16:creationId xmlns:a16="http://schemas.microsoft.com/office/drawing/2014/main" id="{D30A7140-C940-F6B0-8894-8BD6BD0E9783}"/>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854845" y="13522956"/>
            <a:ext cx="1551686" cy="926874"/>
          </a:xfrm>
          <a:prstGeom prst="rect">
            <a:avLst/>
          </a:prstGeom>
        </p:spPr>
      </p:pic>
      <p:pic>
        <p:nvPicPr>
          <p:cNvPr id="10" name="Gráfico 9" descr="Insignia 6 con relleno sólido">
            <a:extLst>
              <a:ext uri="{FF2B5EF4-FFF2-40B4-BE49-F238E27FC236}">
                <a16:creationId xmlns:a16="http://schemas.microsoft.com/office/drawing/2014/main" id="{9D648A3B-6002-6D14-1218-6D9AF5F3FC48}"/>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0596987" y="14571628"/>
            <a:ext cx="561002" cy="561002"/>
          </a:xfrm>
          <a:prstGeom prst="rect">
            <a:avLst/>
          </a:prstGeom>
        </p:spPr>
      </p:pic>
    </p:spTree>
    <p:extLst>
      <p:ext uri="{BB962C8B-B14F-4D97-AF65-F5344CB8AC3E}">
        <p14:creationId xmlns:p14="http://schemas.microsoft.com/office/powerpoint/2010/main" val="218891021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TotalTime>
  <Words>205</Words>
  <Application>Microsoft Office PowerPoint</Application>
  <PresentationFormat>Personalizado</PresentationFormat>
  <Paragraphs>8</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Book Antiqua</vt:lpstr>
      <vt:lpstr>BrowalliaUPC</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Andrey Mauricio Rojas Monge</dc:creator>
  <cp:lastModifiedBy>Andrey Mauricio Rojas Monge</cp:lastModifiedBy>
  <cp:revision>2</cp:revision>
  <dcterms:created xsi:type="dcterms:W3CDTF">2023-02-22T21:15:37Z</dcterms:created>
  <dcterms:modified xsi:type="dcterms:W3CDTF">2023-06-21T16:18:02Z</dcterms:modified>
</cp:coreProperties>
</file>