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114"/>
    <a:srgbClr val="126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1210EF7A-56F1-4EC0-99B2-D617495AC4E3}"/>
    <pc:docChg chg="custSel modSld">
      <pc:chgData name="Andrey Mauricio Rojas Monge" userId="a8317b12-2716-4165-9a2f-d132a11f41bf" providerId="ADAL" clId="{1210EF7A-56F1-4EC0-99B2-D617495AC4E3}" dt="2023-12-21T17:00:17.971" v="0" actId="478"/>
      <pc:docMkLst>
        <pc:docMk/>
      </pc:docMkLst>
      <pc:sldChg chg="delSp mod">
        <pc:chgData name="Andrey Mauricio Rojas Monge" userId="a8317b12-2716-4165-9a2f-d132a11f41bf" providerId="ADAL" clId="{1210EF7A-56F1-4EC0-99B2-D617495AC4E3}" dt="2023-12-21T17:00:17.971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1210EF7A-56F1-4EC0-99B2-D617495AC4E3}" dt="2023-12-21T17:00:17.971" v="0" actId="478"/>
          <ac:picMkLst>
            <pc:docMk/>
            <pc:sldMk cId="2188910218" sldId="256"/>
            <ac:picMk id="10" creationId="{7DE7A4DF-FBF8-CCAF-1A88-1A2009FF75CC}"/>
          </ac:picMkLst>
        </pc:pic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2BC567C9-2694-4284-9777-52BF194384AA}"/>
    <pc:docChg chg="custSel modSld">
      <pc:chgData name="Andrey Mauricio Rojas Monge" userId="a8317b12-2716-4165-9a2f-d132a11f41bf" providerId="ADAL" clId="{2BC567C9-2694-4284-9777-52BF194384AA}" dt="2023-12-05T16:16:49.180" v="92" actId="1076"/>
      <pc:docMkLst>
        <pc:docMk/>
      </pc:docMkLst>
      <pc:sldChg chg="addSp delSp modSp mod">
        <pc:chgData name="Andrey Mauricio Rojas Monge" userId="a8317b12-2716-4165-9a2f-d132a11f41bf" providerId="ADAL" clId="{2BC567C9-2694-4284-9777-52BF194384AA}" dt="2023-12-05T16:16:49.180" v="92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2BC567C9-2694-4284-9777-52BF194384AA}" dt="2023-12-05T16:04:26.624" v="23" actId="255"/>
          <ac:spMkLst>
            <pc:docMk/>
            <pc:sldMk cId="2188910218" sldId="256"/>
            <ac:spMk id="14" creationId="{CE02F2D6-D73D-4FEA-B569-4F60DE2F8398}"/>
          </ac:spMkLst>
        </pc:spChg>
        <pc:spChg chg="mod">
          <ac:chgData name="Andrey Mauricio Rojas Monge" userId="a8317b12-2716-4165-9a2f-d132a11f41bf" providerId="ADAL" clId="{2BC567C9-2694-4284-9777-52BF194384AA}" dt="2023-12-05T16:14:25.863" v="74" actId="113"/>
          <ac:spMkLst>
            <pc:docMk/>
            <pc:sldMk cId="2188910218" sldId="256"/>
            <ac:spMk id="41" creationId="{57DD6C6E-E7F7-339B-4330-1216FC2C6D1D}"/>
          </ac:spMkLst>
        </pc:spChg>
        <pc:spChg chg="mod">
          <ac:chgData name="Andrey Mauricio Rojas Monge" userId="a8317b12-2716-4165-9a2f-d132a11f41bf" providerId="ADAL" clId="{2BC567C9-2694-4284-9777-52BF194384AA}" dt="2023-12-05T16:05:54.839" v="58" actId="20577"/>
          <ac:spMkLst>
            <pc:docMk/>
            <pc:sldMk cId="2188910218" sldId="256"/>
            <ac:spMk id="45" creationId="{AE04AB49-64AC-BE64-454E-5C136E35BB38}"/>
          </ac:spMkLst>
        </pc:spChg>
        <pc:spChg chg="mod">
          <ac:chgData name="Andrey Mauricio Rojas Monge" userId="a8317b12-2716-4165-9a2f-d132a11f41bf" providerId="ADAL" clId="{2BC567C9-2694-4284-9777-52BF194384AA}" dt="2023-12-05T16:13:30.254" v="73" actId="20577"/>
          <ac:spMkLst>
            <pc:docMk/>
            <pc:sldMk cId="2188910218" sldId="256"/>
            <ac:spMk id="48" creationId="{F0E5C5F6-A2BA-DB4B-B501-555719D2605B}"/>
          </ac:spMkLst>
        </pc:spChg>
        <pc:spChg chg="mod">
          <ac:chgData name="Andrey Mauricio Rojas Monge" userId="a8317b12-2716-4165-9a2f-d132a11f41bf" providerId="ADAL" clId="{2BC567C9-2694-4284-9777-52BF194384AA}" dt="2023-12-05T16:11:27.872" v="71" actId="207"/>
          <ac:spMkLst>
            <pc:docMk/>
            <pc:sldMk cId="2188910218" sldId="256"/>
            <ac:spMk id="49" creationId="{73B9A2E1-9B26-96CA-596E-BDE918D4C725}"/>
          </ac:spMkLst>
        </pc:spChg>
        <pc:picChg chg="del">
          <ac:chgData name="Andrey Mauricio Rojas Monge" userId="a8317b12-2716-4165-9a2f-d132a11f41bf" providerId="ADAL" clId="{2BC567C9-2694-4284-9777-52BF194384AA}" dt="2023-12-05T16:14:37.729" v="75" actId="478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2BC567C9-2694-4284-9777-52BF194384AA}" dt="2023-12-05T16:16:46.048" v="91" actId="1076"/>
          <ac:picMkLst>
            <pc:docMk/>
            <pc:sldMk cId="2188910218" sldId="256"/>
            <ac:picMk id="5" creationId="{7372074E-C683-B67B-1961-25CB8B36C346}"/>
          </ac:picMkLst>
        </pc:picChg>
        <pc:picChg chg="mod">
          <ac:chgData name="Andrey Mauricio Rojas Monge" userId="a8317b12-2716-4165-9a2f-d132a11f41bf" providerId="ADAL" clId="{2BC567C9-2694-4284-9777-52BF194384AA}" dt="2023-12-05T16:16:49.180" v="92" actId="1076"/>
          <ac:picMkLst>
            <pc:docMk/>
            <pc:sldMk cId="2188910218" sldId="256"/>
            <ac:picMk id="6" creationId="{24C1DACA-E368-C11F-442D-94A2F9F7E8D0}"/>
          </ac:picMkLst>
        </pc:picChg>
        <pc:picChg chg="mod">
          <ac:chgData name="Andrey Mauricio Rojas Monge" userId="a8317b12-2716-4165-9a2f-d132a11f41bf" providerId="ADAL" clId="{2BC567C9-2694-4284-9777-52BF194384AA}" dt="2023-12-05T16:16:34.339" v="90" actId="1076"/>
          <ac:picMkLst>
            <pc:docMk/>
            <pc:sldMk cId="2188910218" sldId="256"/>
            <ac:picMk id="7" creationId="{D30A7140-C940-F6B0-8894-8BD6BD0E9783}"/>
          </ac:picMkLst>
        </pc:picChg>
        <pc:picChg chg="add mod">
          <ac:chgData name="Andrey Mauricio Rojas Monge" userId="a8317b12-2716-4165-9a2f-d132a11f41bf" providerId="ADAL" clId="{2BC567C9-2694-4284-9777-52BF194384AA}" dt="2023-12-05T16:16:11.554" v="83" actId="1076"/>
          <ac:picMkLst>
            <pc:docMk/>
            <pc:sldMk cId="2188910218" sldId="256"/>
            <ac:picMk id="10" creationId="{7DE7A4DF-FBF8-CCAF-1A88-1A2009FF75CC}"/>
          </ac:picMkLst>
        </pc:picChg>
      </pc:sldChg>
    </pc:docChg>
  </pc:docChgLst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undo custSel modSld">
      <pc:chgData name="Andrey Mauricio Rojas Monge" userId="a8317b12-2716-4165-9a2f-d132a11f41bf" providerId="ADAL" clId="{865AD1B8-6217-448E-AE0A-0C91F7D1C908}" dt="2023-06-09T20:44:53.469" v="64" actId="113"/>
      <pc:docMkLst>
        <pc:docMk/>
      </pc:docMkLst>
      <pc:sldChg chg="addSp delSp modSp mod">
        <pc:chgData name="Andrey Mauricio Rojas Monge" userId="a8317b12-2716-4165-9a2f-d132a11f41bf" providerId="ADAL" clId="{865AD1B8-6217-448E-AE0A-0C91F7D1C908}" dt="2023-06-09T20:44:53.469" v="64" actId="113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9T14:16:04.385" v="33" actId="1076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865AD1B8-6217-448E-AE0A-0C91F7D1C908}" dt="2023-06-09T14:17:53.073" v="45" actId="207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865AD1B8-6217-448E-AE0A-0C91F7D1C908}" dt="2023-06-09T20:44:39.591" v="62" actId="255"/>
          <ac:spMkLst>
            <pc:docMk/>
            <pc:sldMk cId="2188910218" sldId="256"/>
            <ac:spMk id="41" creationId="{57DD6C6E-E7F7-339B-4330-1216FC2C6D1D}"/>
          </ac:spMkLst>
        </pc:spChg>
        <pc:spChg chg="mod">
          <ac:chgData name="Andrey Mauricio Rojas Monge" userId="a8317b12-2716-4165-9a2f-d132a11f41bf" providerId="ADAL" clId="{865AD1B8-6217-448E-AE0A-0C91F7D1C908}" dt="2023-06-09T20:44:38.874" v="61" actId="255"/>
          <ac:spMkLst>
            <pc:docMk/>
            <pc:sldMk cId="2188910218" sldId="256"/>
            <ac:spMk id="45" creationId="{AE04AB49-64AC-BE64-454E-5C136E35BB38}"/>
          </ac:spMkLst>
        </pc:spChg>
        <pc:spChg chg="mod">
          <ac:chgData name="Andrey Mauricio Rojas Monge" userId="a8317b12-2716-4165-9a2f-d132a11f41bf" providerId="ADAL" clId="{865AD1B8-6217-448E-AE0A-0C91F7D1C908}" dt="2023-06-09T20:44:37.338" v="58" actId="255"/>
          <ac:spMkLst>
            <pc:docMk/>
            <pc:sldMk cId="2188910218" sldId="256"/>
            <ac:spMk id="49" creationId="{73B9A2E1-9B26-96CA-596E-BDE918D4C725}"/>
          </ac:spMkLst>
        </pc:spChg>
        <pc:spChg chg="mod">
          <ac:chgData name="Andrey Mauricio Rojas Monge" userId="a8317b12-2716-4165-9a2f-d132a11f41bf" providerId="ADAL" clId="{865AD1B8-6217-448E-AE0A-0C91F7D1C908}" dt="2023-06-09T20:44:53.469" v="64" actId="113"/>
          <ac:spMkLst>
            <pc:docMk/>
            <pc:sldMk cId="2188910218" sldId="256"/>
            <ac:spMk id="50" creationId="{F91DAB8C-46F1-E2D5-D583-58C44680D72E}"/>
          </ac:spMkLst>
        </pc:spChg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del mod">
          <ac:chgData name="Andrey Mauricio Rojas Monge" userId="a8317b12-2716-4165-9a2f-d132a11f41bf" providerId="ADAL" clId="{865AD1B8-6217-448E-AE0A-0C91F7D1C908}" dt="2023-06-09T14:14:34.743" v="19"/>
          <ac:picMkLst>
            <pc:docMk/>
            <pc:sldMk cId="2188910218" sldId="256"/>
            <ac:picMk id="2" creationId="{EE483C6C-47DF-CEC1-9804-0289FF2C6D31}"/>
          </ac:picMkLst>
        </pc:picChg>
        <pc:picChg chg="add mod">
          <ac:chgData name="Andrey Mauricio Rojas Monge" userId="a8317b12-2716-4165-9a2f-d132a11f41bf" providerId="ADAL" clId="{865AD1B8-6217-448E-AE0A-0C91F7D1C908}" dt="2023-06-09T14:18:33.722" v="49" actId="1076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865AD1B8-6217-448E-AE0A-0C91F7D1C908}" dt="2023-06-09T14:17:25.171" v="44" actId="1076"/>
          <ac:picMkLst>
            <pc:docMk/>
            <pc:sldMk cId="2188910218" sldId="256"/>
            <ac:picMk id="5" creationId="{7372074E-C683-B67B-1961-25CB8B36C346}"/>
          </ac:picMkLst>
        </pc:picChg>
        <pc:picChg chg="add mod">
          <ac:chgData name="Andrey Mauricio Rojas Monge" userId="a8317b12-2716-4165-9a2f-d132a11f41bf" providerId="ADAL" clId="{865AD1B8-6217-448E-AE0A-0C91F7D1C908}" dt="2023-06-09T14:17:25.171" v="44" actId="1076"/>
          <ac:picMkLst>
            <pc:docMk/>
            <pc:sldMk cId="2188910218" sldId="256"/>
            <ac:picMk id="6" creationId="{24C1DACA-E368-C11F-442D-94A2F9F7E8D0}"/>
          </ac:picMkLst>
        </pc:picChg>
        <pc:picChg chg="add mod">
          <ac:chgData name="Andrey Mauricio Rojas Monge" userId="a8317b12-2716-4165-9a2f-d132a11f41bf" providerId="ADAL" clId="{865AD1B8-6217-448E-AE0A-0C91F7D1C908}" dt="2023-06-09T14:17:25.171" v="44" actId="1076"/>
          <ac:picMkLst>
            <pc:docMk/>
            <pc:sldMk cId="2188910218" sldId="256"/>
            <ac:picMk id="7" creationId="{D30A7140-C940-F6B0-8894-8BD6BD0E9783}"/>
          </ac:picMkLst>
        </pc:picChg>
        <pc:picChg chg="add del mod">
          <ac:chgData name="Andrey Mauricio Rojas Monge" userId="a8317b12-2716-4165-9a2f-d132a11f41bf" providerId="ADAL" clId="{865AD1B8-6217-448E-AE0A-0C91F7D1C908}" dt="2023-06-09T14:15:56.799" v="31" actId="478"/>
          <ac:picMkLst>
            <pc:docMk/>
            <pc:sldMk cId="2188910218" sldId="256"/>
            <ac:picMk id="10" creationId="{830775DB-89D0-863A-96CD-E86C5C1D9B17}"/>
          </ac:picMkLst>
        </pc:picChg>
        <pc:picChg chg="del mod">
          <ac:chgData name="Andrey Mauricio Rojas Monge" userId="a8317b12-2716-4165-9a2f-d132a11f41bf" providerId="ADAL" clId="{865AD1B8-6217-448E-AE0A-0C91F7D1C908}" dt="2023-06-09T14:14:53.816" v="23" actId="478"/>
          <ac:picMkLst>
            <pc:docMk/>
            <pc:sldMk cId="2188910218" sldId="256"/>
            <ac:picMk id="57" creationId="{9BAF7418-39D5-AF9E-9A3C-D25261F4EF9D}"/>
          </ac:picMkLst>
        </pc:picChg>
        <pc:picChg chg="del mod">
          <ac:chgData name="Andrey Mauricio Rojas Monge" userId="a8317b12-2716-4165-9a2f-d132a11f41bf" providerId="ADAL" clId="{865AD1B8-6217-448E-AE0A-0C91F7D1C908}" dt="2023-06-09T14:15:08.278" v="26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21/12/2023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hyperlink" Target="https://planificacion.poder-judicial.go.cr/index.php/evaluacion/plan-anual-operativo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B854375E-49A1-55CF-2040-486FD3DF8ECB}"/>
              </a:ext>
            </a:extLst>
          </p:cNvPr>
          <p:cNvSpPr/>
          <p:nvPr/>
        </p:nvSpPr>
        <p:spPr>
          <a:xfrm>
            <a:off x="0" y="2165907"/>
            <a:ext cx="11177586" cy="11155123"/>
          </a:xfrm>
          <a:prstGeom prst="rect">
            <a:avLst/>
          </a:prstGeom>
          <a:solidFill>
            <a:srgbClr val="12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321030"/>
            <a:ext cx="11160124" cy="1798320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1" name="Imagen 10" descr="Man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BE820B9-8677-3ADF-9D6D-50A604C74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60125" cy="2165907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E02F2D6-D73D-4FEA-B569-4F60DE2F8398}"/>
              </a:ext>
            </a:extLst>
          </p:cNvPr>
          <p:cNvSpPr txBox="1"/>
          <p:nvPr/>
        </p:nvSpPr>
        <p:spPr>
          <a:xfrm>
            <a:off x="17463" y="2234982"/>
            <a:ext cx="1112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walliaUPC" panose="020B0502040204020203" pitchFamily="34" charset="-34"/>
                <a:cs typeface="BrowalliaUPC" panose="020B0502040204020203" pitchFamily="34" charset="-34"/>
              </a:rPr>
              <a:t>Fecha máxima para el registro de avances en el cumplimiento de los objetivos </a:t>
            </a:r>
            <a:r>
              <a:rPr lang="es-ES" sz="4400" b="1" dirty="0">
                <a:solidFill>
                  <a:schemeClr val="bg1"/>
                </a:solidFill>
                <a:latin typeface="BrowalliaUPC" panose="020B0502040204020203" pitchFamily="34" charset="-34"/>
                <a:cs typeface="BrowalliaUPC" panose="020B0502040204020203" pitchFamily="34" charset="-34"/>
              </a:rPr>
              <a:t>y metas de los Planes Anuales Operativos (PAO) 2023</a:t>
            </a:r>
            <a:endParaRPr lang="es-CR" sz="4400" b="1" dirty="0">
              <a:solidFill>
                <a:schemeClr val="bg1"/>
              </a:solidFill>
              <a:latin typeface="BrowalliaUPC" panose="020B0502040204020203" pitchFamily="34" charset="-34"/>
              <a:cs typeface="BrowalliaUPC" panose="020B0502040204020203" pitchFamily="34" charset="-3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4400" b="1" i="0" u="none" strike="noStrike" kern="1200" cap="none" spc="0" normalizeH="0" baseline="0" noProof="0" dirty="0">
              <a:ln>
                <a:noFill/>
              </a:ln>
              <a:solidFill>
                <a:srgbClr val="F2980E"/>
              </a:solidFill>
              <a:effectLst/>
              <a:uLnTx/>
              <a:uFillTx/>
              <a:latin typeface="BrowalliaUPC" panose="020B0502040204020203" pitchFamily="34" charset="-34"/>
              <a:cs typeface="BrowalliaUPC" panose="020B0502040204020203" pitchFamily="34" charset="-34"/>
            </a:endParaRP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EB431F2E-E935-6067-A497-4DA28B60DB43}"/>
              </a:ext>
            </a:extLst>
          </p:cNvPr>
          <p:cNvGrpSpPr/>
          <p:nvPr/>
        </p:nvGrpSpPr>
        <p:grpSpPr>
          <a:xfrm>
            <a:off x="732472" y="4349716"/>
            <a:ext cx="9698355" cy="1330825"/>
            <a:chOff x="732472" y="4349716"/>
            <a:chExt cx="9698355" cy="1330825"/>
          </a:xfrm>
        </p:grpSpPr>
        <p:sp>
          <p:nvSpPr>
            <p:cNvPr id="41" name="Rectángulo: esquinas redondeadas 40">
              <a:extLst>
                <a:ext uri="{FF2B5EF4-FFF2-40B4-BE49-F238E27FC236}">
                  <a16:creationId xmlns:a16="http://schemas.microsoft.com/office/drawing/2014/main" id="{57DD6C6E-E7F7-339B-4330-1216FC2C6D1D}"/>
                </a:ext>
              </a:extLst>
            </p:cNvPr>
            <p:cNvSpPr/>
            <p:nvPr/>
          </p:nvSpPr>
          <p:spPr>
            <a:xfrm>
              <a:off x="1538287" y="4349716"/>
              <a:ext cx="8892540" cy="1330825"/>
            </a:xfrm>
            <a:prstGeom prst="roundRect">
              <a:avLst>
                <a:gd name="adj" fmla="val 39081"/>
              </a:avLst>
            </a:prstGeom>
            <a:solidFill>
              <a:srgbClr val="EB81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  <a:latin typeface="Book Antiqua" panose="02040602050305030304" pitchFamily="18" charset="0"/>
                  <a:ea typeface="ＭＳ Ｐゴシック" pitchFamily="34" charset="-128"/>
                </a:rPr>
                <a:t>Se le informa a los despachos y oficinas judiciales que el plazo máximo para efectuar el registro de avance en el cumplimiento de las metas operativas en el Sistema PAO 2023 vence el próximo </a:t>
              </a:r>
              <a:r>
                <a:rPr lang="es-MX" sz="2000" b="1" dirty="0">
                  <a:solidFill>
                    <a:schemeClr val="bg1"/>
                  </a:solidFill>
                  <a:latin typeface="Book Antiqua" panose="02040602050305030304" pitchFamily="18" charset="0"/>
                  <a:ea typeface="ＭＳ Ｐゴシック" pitchFamily="34" charset="-128"/>
                </a:rPr>
                <a:t>31 de enero del 2024</a:t>
              </a:r>
              <a:r>
                <a:rPr lang="es-MX" sz="2000" dirty="0">
                  <a:solidFill>
                    <a:schemeClr val="bg1"/>
                  </a:solidFill>
                  <a:latin typeface="Book Antiqua" panose="02040602050305030304" pitchFamily="18" charset="0"/>
                  <a:ea typeface="ＭＳ Ｐゴシック" pitchFamily="34" charset="-128"/>
                </a:rPr>
                <a:t>.</a:t>
              </a:r>
              <a:endParaRPr lang="es-CR" sz="20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50827E30-88F8-0E48-AF4A-6810EEB98078}"/>
                </a:ext>
              </a:extLst>
            </p:cNvPr>
            <p:cNvGrpSpPr/>
            <p:nvPr/>
          </p:nvGrpSpPr>
          <p:grpSpPr>
            <a:xfrm>
              <a:off x="732472" y="4557928"/>
              <a:ext cx="914400" cy="914400"/>
              <a:chOff x="886142" y="4556760"/>
              <a:chExt cx="914400" cy="914400"/>
            </a:xfrm>
          </p:grpSpPr>
          <p:sp>
            <p:nvSpPr>
              <p:cNvPr id="21" name="Elipse 20">
                <a:extLst>
                  <a:ext uri="{FF2B5EF4-FFF2-40B4-BE49-F238E27FC236}">
                    <a16:creationId xmlns:a16="http://schemas.microsoft.com/office/drawing/2014/main" id="{42578B50-6ACA-EFEC-46C1-0A708D6FCE32}"/>
                  </a:ext>
                </a:extLst>
              </p:cNvPr>
              <p:cNvSpPr/>
              <p:nvPr/>
            </p:nvSpPr>
            <p:spPr>
              <a:xfrm>
                <a:off x="886142" y="4556760"/>
                <a:ext cx="914400" cy="914400"/>
              </a:xfrm>
              <a:prstGeom prst="ellipse">
                <a:avLst/>
              </a:prstGeom>
              <a:solidFill>
                <a:srgbClr val="EB811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" name="Gráfico 24" descr="Calendario con relleno sólido">
                <a:extLst>
                  <a:ext uri="{FF2B5EF4-FFF2-40B4-BE49-F238E27FC236}">
                    <a16:creationId xmlns:a16="http://schemas.microsoft.com/office/drawing/2014/main" id="{EE2D09D5-4EE8-8288-3718-B62135A7C4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94727" y="4655923"/>
                <a:ext cx="697230" cy="697230"/>
              </a:xfrm>
              <a:prstGeom prst="rect">
                <a:avLst/>
              </a:prstGeom>
            </p:spPr>
          </p:pic>
        </p:grp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091DC815-C7C5-A6A0-C145-5848934B749E}"/>
              </a:ext>
            </a:extLst>
          </p:cNvPr>
          <p:cNvGrpSpPr/>
          <p:nvPr/>
        </p:nvGrpSpPr>
        <p:grpSpPr>
          <a:xfrm>
            <a:off x="732472" y="5985749"/>
            <a:ext cx="9705069" cy="1330825"/>
            <a:chOff x="886142" y="5985749"/>
            <a:chExt cx="9564687" cy="1330825"/>
          </a:xfrm>
        </p:grpSpPr>
        <p:sp>
          <p:nvSpPr>
            <p:cNvPr id="45" name="Rectángulo: esquinas redondeadas 44">
              <a:extLst>
                <a:ext uri="{FF2B5EF4-FFF2-40B4-BE49-F238E27FC236}">
                  <a16:creationId xmlns:a16="http://schemas.microsoft.com/office/drawing/2014/main" id="{AE04AB49-64AC-BE64-454E-5C136E35BB38}"/>
                </a:ext>
              </a:extLst>
            </p:cNvPr>
            <p:cNvSpPr/>
            <p:nvPr/>
          </p:nvSpPr>
          <p:spPr>
            <a:xfrm>
              <a:off x="1558289" y="5985749"/>
              <a:ext cx="8892540" cy="1330825"/>
            </a:xfrm>
            <a:prstGeom prst="roundRect">
              <a:avLst>
                <a:gd name="adj" fmla="val 39081"/>
              </a:avLst>
            </a:prstGeom>
            <a:solidFill>
              <a:srgbClr val="EB81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>
                  <a:solidFill>
                    <a:schemeClr val="bg1"/>
                  </a:solidFill>
                  <a:latin typeface="Book Antiqua" panose="02040602050305030304" pitchFamily="18" charset="0"/>
                </a:rPr>
                <a:t>Una vez finalizado el plazo indicado el Subproceso de Evaluación de la Dirección de Planificación debe rendir  el informe de seguimiento a los PAOS 2023 al Consejo Superior, por lo tanto, el plazo es improrrogable.</a:t>
              </a:r>
              <a:endParaRPr lang="es-CR" sz="2000" dirty="0">
                <a:solidFill>
                  <a:schemeClr val="bg1"/>
                </a:solidFill>
                <a:ea typeface="ＭＳ Ｐゴシック" pitchFamily="34" charset="-128"/>
              </a:endParaRPr>
            </a:p>
          </p:txBody>
        </p: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E785EB75-031A-F016-4F85-341C89315747}"/>
                </a:ext>
              </a:extLst>
            </p:cNvPr>
            <p:cNvGrpSpPr/>
            <p:nvPr/>
          </p:nvGrpSpPr>
          <p:grpSpPr>
            <a:xfrm>
              <a:off x="886142" y="6143268"/>
              <a:ext cx="914400" cy="914400"/>
              <a:chOff x="886142" y="6143268"/>
              <a:chExt cx="914400" cy="914400"/>
            </a:xfrm>
          </p:grpSpPr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0AB44F13-AA9A-2F0A-649B-EACB56FABAC6}"/>
                  </a:ext>
                </a:extLst>
              </p:cNvPr>
              <p:cNvSpPr/>
              <p:nvPr/>
            </p:nvSpPr>
            <p:spPr>
              <a:xfrm>
                <a:off x="886142" y="6143268"/>
                <a:ext cx="914400" cy="914400"/>
              </a:xfrm>
              <a:prstGeom prst="ellipse">
                <a:avLst/>
              </a:prstGeom>
              <a:solidFill>
                <a:srgbClr val="EB811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 dirty="0">
                  <a:noFill/>
                </a:endParaRPr>
              </a:p>
            </p:txBody>
          </p:sp>
          <p:pic>
            <p:nvPicPr>
              <p:cNvPr id="33" name="Gráfico 32" descr="Documento con relleno sólido">
                <a:extLst>
                  <a:ext uri="{FF2B5EF4-FFF2-40B4-BE49-F238E27FC236}">
                    <a16:creationId xmlns:a16="http://schemas.microsoft.com/office/drawing/2014/main" id="{2CB7146C-A7B0-174E-995A-73EB5B324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023619" y="6239867"/>
                <a:ext cx="668338" cy="668338"/>
              </a:xfrm>
              <a:prstGeom prst="rect">
                <a:avLst/>
              </a:prstGeom>
            </p:spPr>
          </p:pic>
        </p:grpSp>
      </p:grp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F0E5C5F6-A2BA-DB4B-B501-555719D2605B}"/>
              </a:ext>
            </a:extLst>
          </p:cNvPr>
          <p:cNvSpPr/>
          <p:nvPr/>
        </p:nvSpPr>
        <p:spPr>
          <a:xfrm>
            <a:off x="1792456" y="11392113"/>
            <a:ext cx="8403103" cy="1330825"/>
          </a:xfrm>
          <a:prstGeom prst="roundRect">
            <a:avLst>
              <a:gd name="adj" fmla="val 390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Para mayor información visite la página de Evaluación de los PAOS:</a:t>
            </a:r>
          </a:p>
          <a:p>
            <a:pPr algn="ctr"/>
            <a:r>
              <a:rPr lang="es-CR" sz="2000" b="1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https://planificacion.poder-judicial.go.cr/index.php/evaluacion/plan-anual-operativo</a:t>
            </a:r>
            <a:endParaRPr lang="es-CR" sz="2000" b="1" dirty="0">
              <a:solidFill>
                <a:srgbClr val="126A83"/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C4789351-7B44-E3FB-13E6-A76EB284BE1B}"/>
              </a:ext>
            </a:extLst>
          </p:cNvPr>
          <p:cNvGrpSpPr/>
          <p:nvPr/>
        </p:nvGrpSpPr>
        <p:grpSpPr>
          <a:xfrm>
            <a:off x="732472" y="7695163"/>
            <a:ext cx="9698355" cy="1330825"/>
            <a:chOff x="886142" y="7695163"/>
            <a:chExt cx="9650016" cy="1330825"/>
          </a:xfrm>
        </p:grpSpPr>
        <p:sp>
          <p:nvSpPr>
            <p:cNvPr id="50" name="Rectángulo: esquinas redondeadas 49">
              <a:extLst>
                <a:ext uri="{FF2B5EF4-FFF2-40B4-BE49-F238E27FC236}">
                  <a16:creationId xmlns:a16="http://schemas.microsoft.com/office/drawing/2014/main" id="{F91DAB8C-46F1-E2D5-D583-58C44680D72E}"/>
                </a:ext>
              </a:extLst>
            </p:cNvPr>
            <p:cNvSpPr/>
            <p:nvPr/>
          </p:nvSpPr>
          <p:spPr>
            <a:xfrm>
              <a:off x="1643618" y="7695163"/>
              <a:ext cx="8892540" cy="1330825"/>
            </a:xfrm>
            <a:prstGeom prst="roundRect">
              <a:avLst>
                <a:gd name="adj" fmla="val 39081"/>
              </a:avLst>
            </a:prstGeom>
            <a:solidFill>
              <a:srgbClr val="EB81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>
                  <a:solidFill>
                    <a:schemeClr val="lt1"/>
                  </a:solidFill>
                  <a:latin typeface="Book Antiqua" panose="02040602050305030304" pitchFamily="18" charset="0"/>
                </a:rPr>
                <a:t>Consultas: dirigirlas al Centro de Responsabilidad respectivo y en segunda instancia a la Dirección de Planificación al correo electrónico  </a:t>
              </a:r>
              <a:r>
                <a:rPr lang="es-ES" sz="2000" b="1" dirty="0">
                  <a:solidFill>
                    <a:schemeClr val="lt1"/>
                  </a:solidFill>
                  <a:latin typeface="Book Antiqua" panose="02040602050305030304" pitchFamily="18" charset="0"/>
                </a:rPr>
                <a:t>arojasmo@poder-judicial.go.cr.</a:t>
              </a:r>
              <a:r>
                <a:rPr lang="es-ES" sz="2000" b="1" dirty="0">
                  <a:latin typeface="Book Antiqua" panose="02040602050305030304" pitchFamily="18" charset="0"/>
                </a:rPr>
                <a:t> </a:t>
              </a:r>
              <a:endParaRPr lang="es-CR" sz="2000" b="1" dirty="0">
                <a:latin typeface="Book Antiqua" panose="02040602050305030304" pitchFamily="18" charset="0"/>
              </a:endParaRP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BF65973B-0813-F785-BB9B-290C4253C7D3}"/>
                </a:ext>
              </a:extLst>
            </p:cNvPr>
            <p:cNvGrpSpPr/>
            <p:nvPr/>
          </p:nvGrpSpPr>
          <p:grpSpPr>
            <a:xfrm>
              <a:off x="886142" y="7826375"/>
              <a:ext cx="914400" cy="914400"/>
              <a:chOff x="886142" y="7826375"/>
              <a:chExt cx="914400" cy="914400"/>
            </a:xfrm>
          </p:grpSpPr>
          <p:sp>
            <p:nvSpPr>
              <p:cNvPr id="23" name="Elipse 22">
                <a:extLst>
                  <a:ext uri="{FF2B5EF4-FFF2-40B4-BE49-F238E27FC236}">
                    <a16:creationId xmlns:a16="http://schemas.microsoft.com/office/drawing/2014/main" id="{E54556ED-A2AC-0FE0-8101-44F60630070B}"/>
                  </a:ext>
                </a:extLst>
              </p:cNvPr>
              <p:cNvSpPr/>
              <p:nvPr/>
            </p:nvSpPr>
            <p:spPr>
              <a:xfrm>
                <a:off x="886142" y="7826375"/>
                <a:ext cx="914400" cy="914400"/>
              </a:xfrm>
              <a:prstGeom prst="ellipse">
                <a:avLst/>
              </a:prstGeom>
              <a:solidFill>
                <a:srgbClr val="EB811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 dirty="0">
                  <a:noFill/>
                </a:endParaRPr>
              </a:p>
            </p:txBody>
          </p:sp>
          <p:pic>
            <p:nvPicPr>
              <p:cNvPr id="36" name="Gráfico 35" descr="Sobre con relleno sólido">
                <a:extLst>
                  <a:ext uri="{FF2B5EF4-FFF2-40B4-BE49-F238E27FC236}">
                    <a16:creationId xmlns:a16="http://schemas.microsoft.com/office/drawing/2014/main" id="{702BDE78-2F49-6288-6164-70EC6570EF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68057" y="7933095"/>
                <a:ext cx="708540" cy="708540"/>
              </a:xfrm>
              <a:prstGeom prst="rect">
                <a:avLst/>
              </a:prstGeom>
            </p:spPr>
          </p:pic>
        </p:grp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21C1EEB5-7909-4869-1EF1-5D405FBDD3EE}"/>
              </a:ext>
            </a:extLst>
          </p:cNvPr>
          <p:cNvGrpSpPr/>
          <p:nvPr/>
        </p:nvGrpSpPr>
        <p:grpSpPr>
          <a:xfrm>
            <a:off x="732471" y="9322272"/>
            <a:ext cx="9771977" cy="1330825"/>
            <a:chOff x="1023619" y="9322272"/>
            <a:chExt cx="9427210" cy="1330825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73B9A2E1-9B26-96CA-596E-BDE918D4C725}"/>
                </a:ext>
              </a:extLst>
            </p:cNvPr>
            <p:cNvSpPr/>
            <p:nvPr/>
          </p:nvSpPr>
          <p:spPr>
            <a:xfrm>
              <a:off x="1800542" y="9322272"/>
              <a:ext cx="8650287" cy="1330825"/>
            </a:xfrm>
            <a:prstGeom prst="roundRect">
              <a:avLst>
                <a:gd name="adj" fmla="val 39081"/>
              </a:avLst>
            </a:prstGeom>
            <a:solidFill>
              <a:srgbClr val="EB81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  <a:latin typeface="Book Antiqua" panose="02040602050305030304" pitchFamily="18" charset="0"/>
                  <a:ea typeface="ＭＳ Ｐゴシック" pitchFamily="34" charset="-128"/>
                </a:rPr>
                <a:t>Fuente: </a:t>
              </a:r>
              <a:r>
                <a:rPr lang="es-CR" sz="2000" dirty="0">
                  <a:solidFill>
                    <a:schemeClr val="bg1"/>
                  </a:solidFill>
                  <a:latin typeface="Book Antiqua" panose="0204060205030503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Circular Externa 09-2023 del 16 de enero del 2023, denominada: “</a:t>
              </a:r>
              <a:r>
                <a:rPr lang="es-CR" sz="1800" i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Modificación de la circular No. 141-2022 sobre la “Obligación de realizar evaluaciones semestrales y anuales a los Planes Anuales Operativos</a:t>
              </a:r>
              <a:r>
                <a:rPr lang="es-CR" sz="2000" i="1" dirty="0">
                  <a:solidFill>
                    <a:schemeClr val="bg1"/>
                  </a:solidFill>
                  <a:latin typeface="Book Antiqua" panose="0204060205030503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”.</a:t>
              </a:r>
              <a:endParaRPr lang="es-CR" sz="20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F4E507F9-AF4D-ED14-8ACE-A8CFBCE73679}"/>
                </a:ext>
              </a:extLst>
            </p:cNvPr>
            <p:cNvGrpSpPr/>
            <p:nvPr/>
          </p:nvGrpSpPr>
          <p:grpSpPr>
            <a:xfrm>
              <a:off x="1023619" y="9479791"/>
              <a:ext cx="914400" cy="914400"/>
              <a:chOff x="886142" y="9404577"/>
              <a:chExt cx="914400" cy="914400"/>
            </a:xfrm>
          </p:grpSpPr>
          <p:sp>
            <p:nvSpPr>
              <p:cNvPr id="26" name="Elipse 25">
                <a:extLst>
                  <a:ext uri="{FF2B5EF4-FFF2-40B4-BE49-F238E27FC236}">
                    <a16:creationId xmlns:a16="http://schemas.microsoft.com/office/drawing/2014/main" id="{7C698A54-6AD6-90A4-3181-E9B69B12D7E4}"/>
                  </a:ext>
                </a:extLst>
              </p:cNvPr>
              <p:cNvSpPr/>
              <p:nvPr/>
            </p:nvSpPr>
            <p:spPr>
              <a:xfrm>
                <a:off x="886142" y="9404577"/>
                <a:ext cx="914400" cy="914400"/>
              </a:xfrm>
              <a:prstGeom prst="ellipse">
                <a:avLst/>
              </a:prstGeom>
              <a:solidFill>
                <a:srgbClr val="EB811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 dirty="0">
                  <a:noFill/>
                </a:endParaRPr>
              </a:p>
            </p:txBody>
          </p:sp>
          <p:pic>
            <p:nvPicPr>
              <p:cNvPr id="39" name="Gráfico 38" descr="Lista de comprobación con relleno sólido">
                <a:extLst>
                  <a:ext uri="{FF2B5EF4-FFF2-40B4-BE49-F238E27FC236}">
                    <a16:creationId xmlns:a16="http://schemas.microsoft.com/office/drawing/2014/main" id="{C85F181C-87E7-ACA5-9686-E7DAB4B598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968057" y="9483013"/>
                <a:ext cx="701040" cy="701040"/>
              </a:xfrm>
              <a:prstGeom prst="rect">
                <a:avLst/>
              </a:prstGeom>
            </p:spPr>
          </p:pic>
        </p:grpSp>
      </p:grp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pic>
        <p:nvPicPr>
          <p:cNvPr id="3" name="Gráfico 2" descr="Mano con dedo índice apuntando a la derecha con relleno sólido">
            <a:extLst>
              <a:ext uri="{FF2B5EF4-FFF2-40B4-BE49-F238E27FC236}">
                <a16:creationId xmlns:a16="http://schemas.microsoft.com/office/drawing/2014/main" id="{C1713305-0959-9AC2-97EF-9C39A4854F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9578665">
            <a:off x="1062962" y="12182923"/>
            <a:ext cx="914400" cy="914400"/>
          </a:xfrm>
          <a:prstGeom prst="rect">
            <a:avLst/>
          </a:prstGeom>
        </p:spPr>
      </p:pic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7372074E-C683-B67B-1961-25CB8B36C3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14" y="13622363"/>
            <a:ext cx="1709526" cy="1036200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24C1DACA-E368-C11F-442D-94A2F9F7E8D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81" y="13632781"/>
            <a:ext cx="2660623" cy="1046241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30A7140-C940-F6B0-8894-8BD6BD0E978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994" y="13503157"/>
            <a:ext cx="1981674" cy="118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208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BrowalliaUPC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3</cp:revision>
  <dcterms:created xsi:type="dcterms:W3CDTF">2023-02-22T21:15:37Z</dcterms:created>
  <dcterms:modified xsi:type="dcterms:W3CDTF">2023-12-21T17:00:22Z</dcterms:modified>
</cp:coreProperties>
</file>