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3B9B86-C2F4-4958-BA1B-02E6F903CDE6}" v="1" dt="2023-12-05T15:47:50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80" y="-2532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B53B9B86-C2F4-4958-BA1B-02E6F903CDE6}"/>
    <pc:docChg chg="undo custSel modSld">
      <pc:chgData name="Andrey Mauricio Rojas Monge" userId="a8317b12-2716-4165-9a2f-d132a11f41bf" providerId="ADAL" clId="{B53B9B86-C2F4-4958-BA1B-02E6F903CDE6}" dt="2023-12-05T15:49:30.996" v="15" actId="14100"/>
      <pc:docMkLst>
        <pc:docMk/>
      </pc:docMkLst>
      <pc:sldChg chg="addSp delSp modSp mod">
        <pc:chgData name="Andrey Mauricio Rojas Monge" userId="a8317b12-2716-4165-9a2f-d132a11f41bf" providerId="ADAL" clId="{B53B9B86-C2F4-4958-BA1B-02E6F903CDE6}" dt="2023-12-05T15:49:30.996" v="15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B53B9B86-C2F4-4958-BA1B-02E6F903CDE6}" dt="2023-12-05T15:49:21.008" v="13" actId="14100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B53B9B86-C2F4-4958-BA1B-02E6F903CDE6}" dt="2023-12-05T15:49:27.671" v="1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B53B9B86-C2F4-4958-BA1B-02E6F903CDE6}" dt="2023-12-05T15:49:30.996" v="15" actId="14100"/>
          <ac:spMkLst>
            <pc:docMk/>
            <pc:sldMk cId="2188910218" sldId="256"/>
            <ac:spMk id="12" creationId="{87A761BE-D0C3-F427-5C37-916AF7900AD0}"/>
          </ac:spMkLst>
        </pc:spChg>
        <pc:spChg chg="mod">
          <ac:chgData name="Andrey Mauricio Rojas Monge" userId="a8317b12-2716-4165-9a2f-d132a11f41bf" providerId="ADAL" clId="{B53B9B86-C2F4-4958-BA1B-02E6F903CDE6}" dt="2023-12-05T15:49:16.157" v="12" actId="14100"/>
          <ac:spMkLst>
            <pc:docMk/>
            <pc:sldMk cId="2188910218" sldId="256"/>
            <ac:spMk id="34" creationId="{84339DFA-B779-C008-CC74-668572FA58F4}"/>
          </ac:spMkLst>
        </pc:spChg>
        <pc:picChg chg="mod">
          <ac:chgData name="Andrey Mauricio Rojas Monge" userId="a8317b12-2716-4165-9a2f-d132a11f41bf" providerId="ADAL" clId="{B53B9B86-C2F4-4958-BA1B-02E6F903CDE6}" dt="2023-12-05T15:49:00.984" v="9" actId="14100"/>
          <ac:picMkLst>
            <pc:docMk/>
            <pc:sldMk cId="2188910218" sldId="256"/>
            <ac:picMk id="11" creationId="{0A8587FE-38D6-722C-251D-1C45AAC12BAA}"/>
          </ac:picMkLst>
        </pc:picChg>
        <pc:picChg chg="del">
          <ac:chgData name="Andrey Mauricio Rojas Monge" userId="a8317b12-2716-4165-9a2f-d132a11f41bf" providerId="ADAL" clId="{B53B9B86-C2F4-4958-BA1B-02E6F903CDE6}" dt="2023-12-05T15:48:41.424" v="6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B53B9B86-C2F4-4958-BA1B-02E6F903CDE6}" dt="2023-12-05T15:48:45.268" v="7" actId="1076"/>
          <ac:picMkLst>
            <pc:docMk/>
            <pc:sldMk cId="2188910218" sldId="256"/>
            <ac:picMk id="14" creationId="{789DF8BE-1288-5E29-0E51-3F2670252F9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20:40:48.115" v="173" actId="207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20:40:48.115" v="173" actId="207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20:40:17.519" v="171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20:40:04.033" v="169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20:40:48.115" v="173" actId="207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20:35:41.091" v="151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20:38:27.989" v="155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20:16:30.910" v="149" actId="207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20:39:57.490" v="168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del mod">
          <ac:chgData name="Andrey Mauricio Rojas Monge" userId="a8317b12-2716-4165-9a2f-d132a11f41bf" providerId="ADAL" clId="{497F3686-282B-4E09-85BC-1957F76BFDD2}" dt="2023-06-09T20:35:33.161" v="150" actId="478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20:39:09.634" v="163" actId="208"/>
          <ac:picMkLst>
            <pc:docMk/>
            <pc:sldMk cId="2188910218" sldId="256"/>
            <ac:picMk id="11" creationId="{0A8587FE-38D6-722C-251D-1C45AAC12BAA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20:38:30.999" v="156" actId="1076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24581" y="2279341"/>
            <a:ext cx="10856049" cy="195986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1085106" y="2300216"/>
            <a:ext cx="97239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La cancelación de una meta operativa antes o durante su ejecución, se realizará </a:t>
            </a:r>
            <a:r>
              <a:rPr lang="es-ES" sz="2400" b="1" u="sng" dirty="0">
                <a:solidFill>
                  <a:srgbClr val="126A83"/>
                </a:solidFill>
                <a:latin typeface="Book Antiqua"/>
                <a:cs typeface="Arial"/>
              </a:rPr>
              <a:t>a solicitud del jefe de oficina con la debida justificación  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cs typeface="Arial"/>
              </a:rPr>
              <a:t>del por qué</a:t>
            </a:r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 no es posible ejecutarla.</a:t>
            </a:r>
            <a:endParaRPr lang="en-US" sz="2400" dirty="0">
              <a:solidFill>
                <a:srgbClr val="126A83"/>
              </a:solidFill>
              <a:latin typeface="Book Antiqua"/>
              <a:cs typeface="Arial"/>
            </a:endParaRPr>
          </a:p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 Se debe solicitar al Subproceso de Evaluación de la Dirección de Planificación el visto bueno para realizar la cancelación </a:t>
            </a:r>
            <a:r>
              <a:rPr lang="es-ES" sz="2400" dirty="0">
                <a:solidFill>
                  <a:schemeClr val="bg1"/>
                </a:solidFill>
                <a:latin typeface="Book Antiqua"/>
                <a:cs typeface="Arial"/>
              </a:rPr>
              <a:t>respectiva.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43264" y="7294467"/>
            <a:ext cx="10880882" cy="2262229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¿Qué hacer si la oficina o despacho debe cancelar una meta operativa del Plan Anual Operativo?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E53514-E3A1-B357-C5AD-8EC0689B6A91}"/>
              </a:ext>
            </a:extLst>
          </p:cNvPr>
          <p:cNvSpPr txBox="1"/>
          <p:nvPr/>
        </p:nvSpPr>
        <p:spPr>
          <a:xfrm>
            <a:off x="1160866" y="7508077"/>
            <a:ext cx="98197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Para ello, la jefatura de oficina o despacho debe de remitir una solicitud fundamentada por medio de correo electrónico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 en el que indique las razones por las que requiere cancelar la meta operativa el PAO  y con la respectiva aprobación de los superiores.</a:t>
            </a:r>
            <a:endParaRPr lang="es-CR" sz="2400" b="0" i="0" u="none" strike="noStrike" kern="1200" cap="none" spc="0" normalizeH="0" baseline="0" noProof="0" dirty="0">
              <a:ln>
                <a:noFill/>
              </a:ln>
              <a:solidFill>
                <a:srgbClr val="126A83"/>
              </a:solidFill>
              <a:effectLst/>
              <a:uLnTx/>
              <a:uFillTx/>
              <a:latin typeface="Book Antiqua"/>
              <a:cs typeface="Arial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768468"/>
            <a:ext cx="10899564" cy="209069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761BE-D0C3-F427-5C37-916AF7900AD0}"/>
              </a:ext>
            </a:extLst>
          </p:cNvPr>
          <p:cNvSpPr txBox="1"/>
          <p:nvPr/>
        </p:nvSpPr>
        <p:spPr>
          <a:xfrm>
            <a:off x="1217630" y="9789718"/>
            <a:ext cx="9762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</a:rPr>
              <a:t>De contarse con el  permiso por parte del Subproceso de Evaluación de la Dirección de Planificación, las oficinas o despachos deberán elegir el  estado "Cancelado",  seguidamente  justificar la cancelación de la meta operativa y finalmente  adjuntar el correo electrónico de respaldo.</a:t>
            </a:r>
            <a:endParaRPr lang="es-ES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F03CB316-F592-535A-B6A6-E5DDE2BC1221}"/>
              </a:ext>
            </a:extLst>
          </p:cNvPr>
          <p:cNvGrpSpPr/>
          <p:nvPr/>
        </p:nvGrpSpPr>
        <p:grpSpPr>
          <a:xfrm>
            <a:off x="242511" y="7831143"/>
            <a:ext cx="828000" cy="828000"/>
            <a:chOff x="237233" y="7821833"/>
            <a:chExt cx="914400" cy="853032"/>
          </a:xfrm>
        </p:grpSpPr>
        <p:pic>
          <p:nvPicPr>
            <p:cNvPr id="16" name="Gráfico 15" descr="Sobre con relleno sólido">
              <a:extLst>
                <a:ext uri="{FF2B5EF4-FFF2-40B4-BE49-F238E27FC236}">
                  <a16:creationId xmlns:a16="http://schemas.microsoft.com/office/drawing/2014/main" id="{54809902-BEAE-6DF6-53A4-42ADBB1E8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4863" y="8017379"/>
              <a:ext cx="511881" cy="511881"/>
            </a:xfrm>
            <a:prstGeom prst="rect">
              <a:avLst/>
            </a:prstGeom>
          </p:spPr>
        </p:pic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E433B58-754F-236D-88C1-8AD16E104CB4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25" name="Gráfico 24" descr="Portapapeles parcialmente comprobado con relleno sólido">
            <a:extLst>
              <a:ext uri="{FF2B5EF4-FFF2-40B4-BE49-F238E27FC236}">
                <a16:creationId xmlns:a16="http://schemas.microsoft.com/office/drawing/2014/main" id="{EF2BE33E-9409-8341-3CEA-03B79D426C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5844" y="10276446"/>
            <a:ext cx="610525" cy="610525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96859" y="2682719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31" name="Gráfico 30" descr="Marca de insignia1 con relleno sólido">
            <a:extLst>
              <a:ext uri="{FF2B5EF4-FFF2-40B4-BE49-F238E27FC236}">
                <a16:creationId xmlns:a16="http://schemas.microsoft.com/office/drawing/2014/main" id="{D8A0C68F-B02A-1824-C923-55866F62CB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8111" y="2793629"/>
            <a:ext cx="555475" cy="555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A8587FE-38D6-722C-251D-1C45AAC12BAA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b="9692"/>
          <a:stretch/>
        </p:blipFill>
        <p:spPr>
          <a:xfrm>
            <a:off x="124581" y="4486751"/>
            <a:ext cx="10856049" cy="2565849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Gráfico 13" descr="Insignia 1 con relleno sólido">
            <a:extLst>
              <a:ext uri="{FF2B5EF4-FFF2-40B4-BE49-F238E27FC236}">
                <a16:creationId xmlns:a16="http://schemas.microsoft.com/office/drawing/2014/main" id="{789DF8BE-1288-5E29-0E51-3F2670252F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82823" y="1681750"/>
            <a:ext cx="356908" cy="35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209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2023-12-05T15:49:36Z</dcterms:modified>
</cp:coreProperties>
</file>