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114"/>
    <a:srgbClr val="126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7BC11-F87C-43D1-91BC-5E9F4DF06786}" v="13" dt="2023-06-09T16:53:22.025"/>
    <p1510:client id="{F428FE1E-262E-447D-B4EB-68982D972AAE}" v="15" dt="2023-06-08T20:37:26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9T20:09:28.852" v="86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9T20:09:28.852" v="86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9T16:49:22.659" v="65" actId="255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9T16:52:18.125" v="75" actId="14100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9T16:53:51.500" v="82" actId="14100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9T16:53:26.488" v="80" actId="14100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AB37BC11-F87C-43D1-91BC-5E9F4DF06786}" dt="2023-06-09T16:44:48.700" v="59"/>
          <ac:spMkLst>
            <pc:docMk/>
            <pc:sldMk cId="2188910218" sldId="256"/>
            <ac:spMk id="15" creationId="{251B2AD6-B55D-0B39-299B-C0524E345668}"/>
          </ac:spMkLst>
        </pc:spChg>
        <pc:spChg chg="del mod topLvl">
          <ac:chgData name="Andrey Mauricio Rojas Monge" userId="a8317b12-2716-4165-9a2f-d132a11f41bf" providerId="ADAL" clId="{AB37BC11-F87C-43D1-91BC-5E9F4DF06786}" dt="2023-06-09T16:52:08.572" v="73" actId="478"/>
          <ac:spMkLst>
            <pc:docMk/>
            <pc:sldMk cId="2188910218" sldId="256"/>
            <ac:spMk id="18" creationId="{7107AC3C-5D30-FD6B-9676-BC225FE2F892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9T16:52:13.604" v="74"/>
          <ac:spMkLst>
            <pc:docMk/>
            <pc:sldMk cId="2188910218" sldId="256"/>
            <ac:spMk id="21" creationId="{314A4C4F-79D3-C281-3014-7AF7275D2613}"/>
          </ac:spMkLst>
        </pc:spChg>
        <pc:spChg chg="add mod">
          <ac:chgData name="Andrey Mauricio Rojas Monge" userId="a8317b12-2716-4165-9a2f-d132a11f41bf" providerId="ADAL" clId="{AB37BC11-F87C-43D1-91BC-5E9F4DF06786}" dt="2023-06-09T16:53:08.531" v="77"/>
          <ac:spMkLst>
            <pc:docMk/>
            <pc:sldMk cId="2188910218" sldId="256"/>
            <ac:spMk id="22" creationId="{D9328BA6-6010-1368-82BE-ACF7FCBF3398}"/>
          </ac:spMkLst>
        </pc:spChg>
        <pc:spChg chg="mod">
          <ac:chgData name="Andrey Mauricio Rojas Monge" userId="a8317b12-2716-4165-9a2f-d132a11f41bf" providerId="ADAL" clId="{AB37BC11-F87C-43D1-91BC-5E9F4DF06786}" dt="2023-06-09T16:45:41.517" v="64" actId="14100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9T16:45:16.210" v="6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9T16:53:45.718" v="81" actId="14100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add del mod">
          <ac:chgData name="Andrey Mauricio Rojas Monge" userId="a8317b12-2716-4165-9a2f-d132a11f41bf" providerId="ADAL" clId="{AB37BC11-F87C-43D1-91BC-5E9F4DF06786}" dt="2023-06-09T16:51:59.362" v="71" actId="478"/>
          <ac:grpSpMkLst>
            <pc:docMk/>
            <pc:sldMk cId="2188910218" sldId="256"/>
            <ac:grpSpMk id="16" creationId="{017E4F5E-A69E-DF6C-DEB3-A2E8970E8245}"/>
          </ac:grpSpMkLst>
        </pc:gr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add mod">
          <ac:chgData name="Andrey Mauricio Rojas Monge" userId="a8317b12-2716-4165-9a2f-d132a11f41bf" providerId="ADAL" clId="{AB37BC11-F87C-43D1-91BC-5E9F4DF06786}" dt="2023-06-09T16:52:13.604" v="74"/>
          <ac:grpSpMkLst>
            <pc:docMk/>
            <pc:sldMk cId="2188910218" sldId="256"/>
            <ac:grpSpMk id="19" creationId="{5D3E0001-E361-D828-78FB-EE8D2D210183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9T16:14:15.694" v="53"/>
          <ac:picMkLst>
            <pc:docMk/>
            <pc:sldMk cId="2188910218" sldId="256"/>
            <ac:picMk id="2" creationId="{F20691C2-0CD8-0E6E-A775-3F144B322FE9}"/>
          </ac:picMkLst>
        </pc:picChg>
        <pc:picChg chg="add mod">
          <ac:chgData name="Andrey Mauricio Rojas Monge" userId="a8317b12-2716-4165-9a2f-d132a11f41bf" providerId="ADAL" clId="{AB37BC11-F87C-43D1-91BC-5E9F4DF06786}" dt="2023-06-09T20:09:28.852" v="86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AB37BC11-F87C-43D1-91BC-5E9F4DF06786}" dt="2023-06-09T16:51:29.601" v="68"/>
          <ac:picMkLst>
            <pc:docMk/>
            <pc:sldMk cId="2188910218" sldId="256"/>
            <ac:picMk id="6" creationId="{44B2C804-558E-53FC-9615-6E31953ED5AF}"/>
          </ac:picMkLst>
        </pc:picChg>
        <pc:picChg chg="del mod">
          <ac:chgData name="Andrey Mauricio Rojas Monge" userId="a8317b12-2716-4165-9a2f-d132a11f41bf" providerId="ADAL" clId="{AB37BC11-F87C-43D1-91BC-5E9F4DF06786}" dt="2023-06-09T16:13:53.315" v="52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9T16:14:15.694" v="53"/>
          <ac:picMkLst>
            <pc:docMk/>
            <pc:sldMk cId="2188910218" sldId="256"/>
            <ac:picMk id="7" creationId="{71AB421E-8AF0-C009-3180-1E8A974A59DE}"/>
          </ac:picMkLst>
        </pc:picChg>
        <pc:picChg chg="add mod">
          <ac:chgData name="Andrey Mauricio Rojas Monge" userId="a8317b12-2716-4165-9a2f-d132a11f41bf" providerId="ADAL" clId="{AB37BC11-F87C-43D1-91BC-5E9F4DF06786}" dt="2023-06-09T16:14:15.694" v="53"/>
          <ac:picMkLst>
            <pc:docMk/>
            <pc:sldMk cId="2188910218" sldId="256"/>
            <ac:picMk id="11" creationId="{1E6FD0A0-0D36-46E2-8770-4AB0234FD8E1}"/>
          </ac:picMkLst>
        </pc:picChg>
        <pc:picChg chg="add mod">
          <ac:chgData name="Andrey Mauricio Rojas Monge" userId="a8317b12-2716-4165-9a2f-d132a11f41bf" providerId="ADAL" clId="{AB37BC11-F87C-43D1-91BC-5E9F4DF06786}" dt="2023-06-09T16:44:29.386" v="58"/>
          <ac:picMkLst>
            <pc:docMk/>
            <pc:sldMk cId="2188910218" sldId="256"/>
            <ac:picMk id="13" creationId="{FD4954BA-3642-E25B-9599-87228C08571B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 mod topLvl">
          <ac:chgData name="Andrey Mauricio Rojas Monge" userId="a8317b12-2716-4165-9a2f-d132a11f41bf" providerId="ADAL" clId="{AB37BC11-F87C-43D1-91BC-5E9F4DF06786}" dt="2023-06-09T16:51:59.362" v="71" actId="478"/>
          <ac:picMkLst>
            <pc:docMk/>
            <pc:sldMk cId="2188910218" sldId="256"/>
            <ac:picMk id="17" creationId="{CB43F4B2-52B7-6D6B-00BE-4435FCA8D96C}"/>
          </ac:picMkLst>
        </pc:picChg>
        <pc:picChg chg="mod">
          <ac:chgData name="Andrey Mauricio Rojas Monge" userId="a8317b12-2716-4165-9a2f-d132a11f41bf" providerId="ADAL" clId="{AB37BC11-F87C-43D1-91BC-5E9F4DF06786}" dt="2023-06-09T16:52:13.604" v="74"/>
          <ac:picMkLst>
            <pc:docMk/>
            <pc:sldMk cId="2188910218" sldId="256"/>
            <ac:picMk id="20" creationId="{99327E7D-7BCA-11A6-6704-D35AE8151CD2}"/>
          </ac:picMkLst>
        </pc:picChg>
        <pc:picChg chg="add mod">
          <ac:chgData name="Andrey Mauricio Rojas Monge" userId="a8317b12-2716-4165-9a2f-d132a11f41bf" providerId="ADAL" clId="{AB37BC11-F87C-43D1-91BC-5E9F4DF06786}" dt="2023-06-09T16:53:22.025" v="78"/>
          <ac:picMkLst>
            <pc:docMk/>
            <pc:sldMk cId="2188910218" sldId="256"/>
            <ac:picMk id="23" creationId="{FA5FEBA9-EA1D-A1E2-B18A-5A2AC9352514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  <pc:picChg chg="del">
          <ac:chgData name="Andrey Mauricio Rojas Monge" userId="a8317b12-2716-4165-9a2f-d132a11f41bf" providerId="ADAL" clId="{AB37BC11-F87C-43D1-91BC-5E9F4DF06786}" dt="2023-06-09T16:13:53.315" v="52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AB37BC11-F87C-43D1-91BC-5E9F4DF06786}" dt="2023-06-09T16:13:53.315" v="52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rojasmo@poder-judicial.go.cr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10" Type="http://schemas.openxmlformats.org/officeDocument/2006/relationships/image" Target="../media/image7.svg"/><Relationship Id="rId19" Type="http://schemas.openxmlformats.org/officeDocument/2006/relationships/image" Target="../media/image16.svg"/><Relationship Id="rId4" Type="http://schemas.openxmlformats.org/officeDocument/2006/relationships/image" Target="../media/image2.sv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17338" y="2279341"/>
            <a:ext cx="10863292" cy="1723411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1007494" y="2433092"/>
            <a:ext cx="98015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Para registrar en el sistema PAO una reducción de una meta operativa se requiere solicitar al Subproceso de Evaluación de la Dirección de Planificación, un permiso especial para ajustar y consignar el valor real. 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24581" y="7248326"/>
            <a:ext cx="10793031" cy="2032858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Arial"/>
              </a:rPr>
              <a:t>¿Qué hacer si se registra un avance superior al real en una meta operativa en el PAO?</a:t>
            </a:r>
            <a:endParaRPr lang="es-CR" sz="3600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261B82-6863-9ECC-EFF5-1EC7C498BC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581" y="4148254"/>
            <a:ext cx="10863292" cy="2885876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0E53514-E3A1-B357-C5AD-8EC0689B6A91}"/>
              </a:ext>
            </a:extLst>
          </p:cNvPr>
          <p:cNvSpPr txBox="1"/>
          <p:nvPr/>
        </p:nvSpPr>
        <p:spPr>
          <a:xfrm>
            <a:off x="1323605" y="7614589"/>
            <a:ext cx="95940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126A83"/>
                </a:solidFill>
                <a:effectLst/>
                <a:uLnTx/>
                <a:uFillTx/>
                <a:latin typeface="Book Antiqua"/>
                <a:cs typeface="Arial"/>
              </a:rPr>
              <a:t>Para lo anterior, la jefatura de oficina o despacho debe de remitir una solicitud por medio de correo electrónico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126A83"/>
                </a:solidFill>
                <a:effectLst/>
                <a:uLnTx/>
                <a:uFillTx/>
                <a:latin typeface="Book Antiqua"/>
                <a:cs typeface="Arial"/>
              </a:rPr>
              <a:t>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126A83"/>
                </a:solidFill>
                <a:effectLst/>
                <a:uLnTx/>
                <a:uFillTx/>
                <a:latin typeface="Book Antiqua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arojasmo@poder-judicial.go.cr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126A83"/>
                </a:solidFill>
                <a:effectLst/>
                <a:uLnTx/>
                <a:uFillTx/>
                <a:latin typeface="Book Antiqua"/>
                <a:cs typeface="Arial"/>
              </a:rPr>
              <a:t>  con las justificaciones correspondientes.</a:t>
            </a:r>
            <a:endParaRPr lang="es-CR" sz="2400" b="0" i="0" u="none" strike="noStrike" kern="1200" cap="none" spc="0" normalizeH="0" baseline="0" noProof="0" dirty="0">
              <a:ln>
                <a:noFill/>
              </a:ln>
              <a:solidFill>
                <a:srgbClr val="126A83"/>
              </a:solidFill>
              <a:effectLst/>
              <a:uLnTx/>
              <a:uFillTx/>
              <a:latin typeface="Book Antiqua"/>
              <a:cs typeface="Arial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548981"/>
            <a:ext cx="10863292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761BE-D0C3-F427-5C37-916AF7900AD0}"/>
              </a:ext>
            </a:extLst>
          </p:cNvPr>
          <p:cNvSpPr txBox="1"/>
          <p:nvPr/>
        </p:nvSpPr>
        <p:spPr>
          <a:xfrm>
            <a:off x="1323605" y="9783469"/>
            <a:ext cx="94854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</a:rPr>
              <a:t>De contar con el permiso por parte del Subproceso de Evaluación de la Dirección de Planificación, las oficinas o despachos deben de registrar el nuevo avance a la meta operativa con el porcentaje real y justificar el motivo de la disminución realizada a la meta operativa.</a:t>
            </a:r>
            <a:endParaRPr lang="es-ES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pic>
        <p:nvPicPr>
          <p:cNvPr id="14" name="Gráfico 13" descr="Insignia con relleno sólido">
            <a:extLst>
              <a:ext uri="{FF2B5EF4-FFF2-40B4-BE49-F238E27FC236}">
                <a16:creationId xmlns:a16="http://schemas.microsoft.com/office/drawing/2014/main" id="{DFEE275E-4C36-975E-0E76-C9DC8A29AB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02042" y="1618581"/>
            <a:ext cx="457200" cy="457200"/>
          </a:xfrm>
          <a:prstGeom prst="rect">
            <a:avLst/>
          </a:prstGeom>
        </p:spPr>
      </p:pic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F20691C2-0CD8-0E6E-A775-3F144B322F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71AB421E-8AF0-C009-3180-1E8A974A59D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1E6FD0A0-0D36-46E2-8770-4AB0234FD8E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pic>
        <p:nvPicPr>
          <p:cNvPr id="13" name="Gráfico 12" descr="Marca de insignia1 con relleno sólido">
            <a:extLst>
              <a:ext uri="{FF2B5EF4-FFF2-40B4-BE49-F238E27FC236}">
                <a16:creationId xmlns:a16="http://schemas.microsoft.com/office/drawing/2014/main" id="{FD4954BA-3642-E25B-9599-87228C08571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5757" y="2707700"/>
            <a:ext cx="555475" cy="555475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251B2AD6-B55D-0B39-299B-C0524E345668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6" name="Gráfico 5" descr="Sobre con relleno sólido">
            <a:extLst>
              <a:ext uri="{FF2B5EF4-FFF2-40B4-BE49-F238E27FC236}">
                <a16:creationId xmlns:a16="http://schemas.microsoft.com/office/drawing/2014/main" id="{44B2C804-558E-53FC-9615-6E31953ED5A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1467" y="8020951"/>
            <a:ext cx="463514" cy="496860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5D3E0001-E361-D828-78FB-EE8D2D210183}"/>
              </a:ext>
            </a:extLst>
          </p:cNvPr>
          <p:cNvGrpSpPr/>
          <p:nvPr/>
        </p:nvGrpSpPr>
        <p:grpSpPr>
          <a:xfrm>
            <a:off x="242511" y="7831143"/>
            <a:ext cx="828000" cy="828000"/>
            <a:chOff x="237233" y="7821833"/>
            <a:chExt cx="914400" cy="853032"/>
          </a:xfrm>
        </p:grpSpPr>
        <p:pic>
          <p:nvPicPr>
            <p:cNvPr id="20" name="Gráfico 19" descr="Sobre con relleno sólido">
              <a:extLst>
                <a:ext uri="{FF2B5EF4-FFF2-40B4-BE49-F238E27FC236}">
                  <a16:creationId xmlns:a16="http://schemas.microsoft.com/office/drawing/2014/main" id="{99327E7D-7BCA-11A6-6704-D35AE8151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34863" y="8017379"/>
              <a:ext cx="511881" cy="511881"/>
            </a:xfrm>
            <a:prstGeom prst="rect">
              <a:avLst/>
            </a:prstGeom>
          </p:spPr>
        </p:pic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314A4C4F-79D3-C281-3014-7AF7275D2613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D9328BA6-6010-1368-82BE-ACF7FCBF3398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23" name="Gráfico 22" descr="Portapapeles parcialmente comprobado con relleno sólido">
            <a:extLst>
              <a:ext uri="{FF2B5EF4-FFF2-40B4-BE49-F238E27FC236}">
                <a16:creationId xmlns:a16="http://schemas.microsoft.com/office/drawing/2014/main" id="{FA5FEBA9-EA1D-A1E2-B18A-5A2AC935251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5844" y="10276446"/>
            <a:ext cx="610525" cy="6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175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2023-06-09T20:09:29Z</dcterms:modified>
</cp:coreProperties>
</file>