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0" r:id="rId6"/>
  </p:sldIdLst>
  <p:sldSz cx="12192000" cy="17424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AB"/>
    <a:srgbClr val="C9D217"/>
    <a:srgbClr val="EF8A3F"/>
    <a:srgbClr val="A09CB0"/>
    <a:srgbClr val="FFFFFF"/>
    <a:srgbClr val="E76E13"/>
    <a:srgbClr val="E05400"/>
    <a:srgbClr val="9C99AA"/>
    <a:srgbClr val="028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92B6CE-038C-488B-8D10-DAF5BD79B0A9}" v="50" dt="2023-09-20T16:01:32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1014" y="-3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Alejandra Morales Vargas" userId="084c94ba-f210-439e-aa71-e6a09dac3040" providerId="ADAL" clId="{2BF1CFB8-96B6-4D6D-805A-099442F2FDC9}"/>
    <pc:docChg chg="undo custSel modSld">
      <pc:chgData name="María Alejandra Morales Vargas" userId="084c94ba-f210-439e-aa71-e6a09dac3040" providerId="ADAL" clId="{2BF1CFB8-96B6-4D6D-805A-099442F2FDC9}" dt="2022-10-03T17:29:38.938" v="777" actId="1076"/>
      <pc:docMkLst>
        <pc:docMk/>
      </pc:docMkLst>
      <pc:sldChg chg="addSp delSp modSp mod">
        <pc:chgData name="María Alejandra Morales Vargas" userId="084c94ba-f210-439e-aa71-e6a09dac3040" providerId="ADAL" clId="{2BF1CFB8-96B6-4D6D-805A-099442F2FDC9}" dt="2022-10-03T17:29:38.938" v="777" actId="1076"/>
        <pc:sldMkLst>
          <pc:docMk/>
          <pc:sldMk cId="649796495" sldId="259"/>
        </pc:sldMkLst>
        <pc:spChg chg="mod">
          <ac:chgData name="María Alejandra Morales Vargas" userId="084c94ba-f210-439e-aa71-e6a09dac3040" providerId="ADAL" clId="{2BF1CFB8-96B6-4D6D-805A-099442F2FDC9}" dt="2022-09-29T19:36:41.388" v="387" actId="1076"/>
          <ac:spMkLst>
            <pc:docMk/>
            <pc:sldMk cId="649796495" sldId="259"/>
            <ac:spMk id="12" creationId="{798D44D7-865C-42FA-93C5-4F1F3AA12892}"/>
          </ac:spMkLst>
        </pc:spChg>
        <pc:spChg chg="mod">
          <ac:chgData name="María Alejandra Morales Vargas" userId="084c94ba-f210-439e-aa71-e6a09dac3040" providerId="ADAL" clId="{2BF1CFB8-96B6-4D6D-805A-099442F2FDC9}" dt="2022-10-03T14:50:22.707" v="688" actId="20577"/>
          <ac:spMkLst>
            <pc:docMk/>
            <pc:sldMk cId="649796495" sldId="259"/>
            <ac:spMk id="19" creationId="{0D0B8BEA-DB77-4382-94E9-E0130BC01596}"/>
          </ac:spMkLst>
        </pc:spChg>
        <pc:spChg chg="mod">
          <ac:chgData name="María Alejandra Morales Vargas" userId="084c94ba-f210-439e-aa71-e6a09dac3040" providerId="ADAL" clId="{2BF1CFB8-96B6-4D6D-805A-099442F2FDC9}" dt="2022-10-03T14:45:19.273" v="657" actId="20577"/>
          <ac:spMkLst>
            <pc:docMk/>
            <pc:sldMk cId="649796495" sldId="259"/>
            <ac:spMk id="20" creationId="{85A632B9-AAA6-4A4B-A3DC-25430080613F}"/>
          </ac:spMkLst>
        </pc:spChg>
        <pc:spChg chg="mod">
          <ac:chgData name="María Alejandra Morales Vargas" userId="084c94ba-f210-439e-aa71-e6a09dac3040" providerId="ADAL" clId="{2BF1CFB8-96B6-4D6D-805A-099442F2FDC9}" dt="2022-09-29T19:51:11.190" v="585" actId="1076"/>
          <ac:spMkLst>
            <pc:docMk/>
            <pc:sldMk cId="649796495" sldId="259"/>
            <ac:spMk id="24" creationId="{1277F440-CBD9-4690-87C8-BFB23B2152EC}"/>
          </ac:spMkLst>
        </pc:spChg>
        <pc:spChg chg="del mod">
          <ac:chgData name="María Alejandra Morales Vargas" userId="084c94ba-f210-439e-aa71-e6a09dac3040" providerId="ADAL" clId="{2BF1CFB8-96B6-4D6D-805A-099442F2FDC9}" dt="2022-09-29T17:42:08.136" v="362" actId="478"/>
          <ac:spMkLst>
            <pc:docMk/>
            <pc:sldMk cId="649796495" sldId="259"/>
            <ac:spMk id="26" creationId="{2E429097-4FE8-4A44-A327-58F4D2FBBB7A}"/>
          </ac:spMkLst>
        </pc:spChg>
        <pc:spChg chg="mod">
          <ac:chgData name="María Alejandra Morales Vargas" userId="084c94ba-f210-439e-aa71-e6a09dac3040" providerId="ADAL" clId="{2BF1CFB8-96B6-4D6D-805A-099442F2FDC9}" dt="2022-09-29T15:37:10.733" v="201" actId="20577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2BF1CFB8-96B6-4D6D-805A-099442F2FDC9}" dt="2022-09-29T15:37:03.054" v="194" actId="20577"/>
          <ac:spMkLst>
            <pc:docMk/>
            <pc:sldMk cId="649796495" sldId="259"/>
            <ac:spMk id="29" creationId="{D58AD7B5-4753-4CB7-AE2A-C111E1CED169}"/>
          </ac:spMkLst>
        </pc:spChg>
        <pc:spChg chg="del">
          <ac:chgData name="María Alejandra Morales Vargas" userId="084c94ba-f210-439e-aa71-e6a09dac3040" providerId="ADAL" clId="{2BF1CFB8-96B6-4D6D-805A-099442F2FDC9}" dt="2022-09-29T17:42:09.611" v="363" actId="478"/>
          <ac:spMkLst>
            <pc:docMk/>
            <pc:sldMk cId="649796495" sldId="259"/>
            <ac:spMk id="33" creationId="{230A3828-766E-4547-A1C7-2305FD379E71}"/>
          </ac:spMkLst>
        </pc:spChg>
        <pc:spChg chg="add mod">
          <ac:chgData name="María Alejandra Morales Vargas" userId="084c94ba-f210-439e-aa71-e6a09dac3040" providerId="ADAL" clId="{2BF1CFB8-96B6-4D6D-805A-099442F2FDC9}" dt="2022-09-29T19:38:25.304" v="550" actId="313"/>
          <ac:spMkLst>
            <pc:docMk/>
            <pc:sldMk cId="649796495" sldId="259"/>
            <ac:spMk id="36" creationId="{1A038344-367B-F8BA-55D8-9D34EFE551C8}"/>
          </ac:spMkLst>
        </pc:spChg>
        <pc:spChg chg="mod">
          <ac:chgData name="María Alejandra Morales Vargas" userId="084c94ba-f210-439e-aa71-e6a09dac3040" providerId="ADAL" clId="{2BF1CFB8-96B6-4D6D-805A-099442F2FDC9}" dt="2022-09-29T19:36:50.119" v="389" actId="1076"/>
          <ac:spMkLst>
            <pc:docMk/>
            <pc:sldMk cId="649796495" sldId="259"/>
            <ac:spMk id="39" creationId="{2782D459-D2C6-4CAA-B599-7EB26983A813}"/>
          </ac:spMkLst>
        </pc:spChg>
        <pc:spChg chg="mod">
          <ac:chgData name="María Alejandra Morales Vargas" userId="084c94ba-f210-439e-aa71-e6a09dac3040" providerId="ADAL" clId="{2BF1CFB8-96B6-4D6D-805A-099442F2FDC9}" dt="2022-09-29T20:28:17.279" v="609" actId="20577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2BF1CFB8-96B6-4D6D-805A-099442F2FDC9}" dt="2022-09-29T19:51:09.180" v="580" actId="1076"/>
          <ac:spMkLst>
            <pc:docMk/>
            <pc:sldMk cId="649796495" sldId="259"/>
            <ac:spMk id="53" creationId="{7B9D832F-49BC-45A7-B8AA-1EC680DBC1D5}"/>
          </ac:spMkLst>
        </pc:spChg>
        <pc:spChg chg="del">
          <ac:chgData name="María Alejandra Morales Vargas" userId="084c94ba-f210-439e-aa71-e6a09dac3040" providerId="ADAL" clId="{2BF1CFB8-96B6-4D6D-805A-099442F2FDC9}" dt="2022-09-29T17:41:59.330" v="359" actId="478"/>
          <ac:spMkLst>
            <pc:docMk/>
            <pc:sldMk cId="649796495" sldId="259"/>
            <ac:spMk id="54" creationId="{37F00E8B-99F0-4BEF-98B0-AE54C505B0BF}"/>
          </ac:spMkLst>
        </pc:spChg>
        <pc:spChg chg="del">
          <ac:chgData name="María Alejandra Morales Vargas" userId="084c94ba-f210-439e-aa71-e6a09dac3040" providerId="ADAL" clId="{2BF1CFB8-96B6-4D6D-805A-099442F2FDC9}" dt="2022-09-29T17:42:00.639" v="360" actId="478"/>
          <ac:spMkLst>
            <pc:docMk/>
            <pc:sldMk cId="649796495" sldId="259"/>
            <ac:spMk id="56" creationId="{893C93EE-B882-47EA-878F-EF2F8C49E33E}"/>
          </ac:spMkLst>
        </pc:spChg>
        <pc:spChg chg="mod">
          <ac:chgData name="María Alejandra Morales Vargas" userId="084c94ba-f210-439e-aa71-e6a09dac3040" providerId="ADAL" clId="{2BF1CFB8-96B6-4D6D-805A-099442F2FDC9}" dt="2022-09-29T19:37:01.825" v="392" actId="1076"/>
          <ac:spMkLst>
            <pc:docMk/>
            <pc:sldMk cId="649796495" sldId="259"/>
            <ac:spMk id="57" creationId="{6EF1D80D-C611-4209-9D71-CB78B402EE77}"/>
          </ac:spMkLst>
        </pc:spChg>
        <pc:spChg chg="mod">
          <ac:chgData name="María Alejandra Morales Vargas" userId="084c94ba-f210-439e-aa71-e6a09dac3040" providerId="ADAL" clId="{2BF1CFB8-96B6-4D6D-805A-099442F2FDC9}" dt="2022-10-03T17:29:38.938" v="777" actId="1076"/>
          <ac:spMkLst>
            <pc:docMk/>
            <pc:sldMk cId="649796495" sldId="259"/>
            <ac:spMk id="66" creationId="{AA401B6B-7CFB-40CD-9DFA-B53C6759C5D8}"/>
          </ac:spMkLst>
        </pc:spChg>
        <pc:spChg chg="mod">
          <ac:chgData name="María Alejandra Morales Vargas" userId="084c94ba-f210-439e-aa71-e6a09dac3040" providerId="ADAL" clId="{2BF1CFB8-96B6-4D6D-805A-099442F2FDC9}" dt="2022-10-03T17:24:39.233" v="765" actId="1076"/>
          <ac:spMkLst>
            <pc:docMk/>
            <pc:sldMk cId="649796495" sldId="259"/>
            <ac:spMk id="69" creationId="{9391C475-B14B-4003-9A2A-AA1F03683EEA}"/>
          </ac:spMkLst>
        </pc:spChg>
        <pc:graphicFrameChg chg="mod">
          <ac:chgData name="María Alejandra Morales Vargas" userId="084c94ba-f210-439e-aa71-e6a09dac3040" providerId="ADAL" clId="{2BF1CFB8-96B6-4D6D-805A-099442F2FDC9}" dt="2022-10-03T17:28:25.540" v="775"/>
          <ac:graphicFrameMkLst>
            <pc:docMk/>
            <pc:sldMk cId="649796495" sldId="259"/>
            <ac:graphicFrameMk id="13" creationId="{23EABFE7-3B40-445D-AAD2-0214B999058F}"/>
          </ac:graphicFrameMkLst>
        </pc:graphicFrameChg>
        <pc:graphicFrameChg chg="del">
          <ac:chgData name="María Alejandra Morales Vargas" userId="084c94ba-f210-439e-aa71-e6a09dac3040" providerId="ADAL" clId="{2BF1CFB8-96B6-4D6D-805A-099442F2FDC9}" dt="2022-09-29T17:42:06.561" v="361" actId="478"/>
          <ac:graphicFrameMkLst>
            <pc:docMk/>
            <pc:sldMk cId="649796495" sldId="259"/>
            <ac:graphicFrameMk id="14" creationId="{17DC8619-013B-422C-B884-0D4FDEF9E726}"/>
          </ac:graphicFrameMkLst>
        </pc:graphicFrameChg>
        <pc:graphicFrameChg chg="del mod">
          <ac:chgData name="María Alejandra Morales Vargas" userId="084c94ba-f210-439e-aa71-e6a09dac3040" providerId="ADAL" clId="{2BF1CFB8-96B6-4D6D-805A-099442F2FDC9}" dt="2022-09-29T15:13:35.854" v="35" actId="478"/>
          <ac:graphicFrameMkLst>
            <pc:docMk/>
            <pc:sldMk cId="649796495" sldId="259"/>
            <ac:graphicFrameMk id="23" creationId="{87E8A346-8877-4351-B869-2CCE93D8C367}"/>
          </ac:graphicFrameMkLst>
        </pc:graphicFrameChg>
        <pc:graphicFrameChg chg="del">
          <ac:chgData name="María Alejandra Morales Vargas" userId="084c94ba-f210-439e-aa71-e6a09dac3040" providerId="ADAL" clId="{2BF1CFB8-96B6-4D6D-805A-099442F2FDC9}" dt="2022-09-29T15:30:49.664" v="152" actId="478"/>
          <ac:graphicFrameMkLst>
            <pc:docMk/>
            <pc:sldMk cId="649796495" sldId="259"/>
            <ac:graphicFrameMk id="32" creationId="{5782CAA5-9701-4EDC-B953-2F01A8CBF6CB}"/>
          </ac:graphicFrameMkLst>
        </pc:graphicFrameChg>
        <pc:graphicFrameChg chg="add del mod">
          <ac:chgData name="María Alejandra Morales Vargas" userId="084c94ba-f210-439e-aa71-e6a09dac3040" providerId="ADAL" clId="{2BF1CFB8-96B6-4D6D-805A-099442F2FDC9}" dt="2022-10-03T15:10:09.051" v="695" actId="478"/>
          <ac:graphicFrameMkLst>
            <pc:docMk/>
            <pc:sldMk cId="649796495" sldId="259"/>
            <ac:graphicFrameMk id="35" creationId="{F863F6C1-6207-9A56-7A48-6EBD4A657C96}"/>
          </ac:graphicFrameMkLst>
        </pc:graphicFrameChg>
        <pc:graphicFrameChg chg="add del mod">
          <ac:chgData name="María Alejandra Morales Vargas" userId="084c94ba-f210-439e-aa71-e6a09dac3040" providerId="ADAL" clId="{2BF1CFB8-96B6-4D6D-805A-099442F2FDC9}" dt="2022-10-03T15:20:07.007" v="698" actId="21"/>
          <ac:graphicFrameMkLst>
            <pc:docMk/>
            <pc:sldMk cId="649796495" sldId="259"/>
            <ac:graphicFrameMk id="37" creationId="{D33C4309-407F-6D67-7622-2E45CDB45323}"/>
          </ac:graphicFrameMkLst>
        </pc:graphicFrameChg>
        <pc:graphicFrameChg chg="add mod">
          <ac:chgData name="María Alejandra Morales Vargas" userId="084c94ba-f210-439e-aa71-e6a09dac3040" providerId="ADAL" clId="{2BF1CFB8-96B6-4D6D-805A-099442F2FDC9}" dt="2022-10-03T17:28:04.153" v="774" actId="14861"/>
          <ac:graphicFrameMkLst>
            <pc:docMk/>
            <pc:sldMk cId="649796495" sldId="259"/>
            <ac:graphicFrameMk id="38" creationId="{1373BF4B-292B-5F24-C2F2-5E51AB34EF1D}"/>
          </ac:graphicFrameMkLst>
        </pc:graphicFrameChg>
        <pc:graphicFrameChg chg="add mod">
          <ac:chgData name="María Alejandra Morales Vargas" userId="084c94ba-f210-439e-aa71-e6a09dac3040" providerId="ADAL" clId="{2BF1CFB8-96B6-4D6D-805A-099442F2FDC9}" dt="2022-10-03T14:42:57.277" v="632" actId="20577"/>
          <ac:graphicFrameMkLst>
            <pc:docMk/>
            <pc:sldMk cId="649796495" sldId="259"/>
            <ac:graphicFrameMk id="40" creationId="{B83F9945-2B0D-50B6-3DD6-50D638CFD93A}"/>
          </ac:graphicFrameMkLst>
        </pc:graphicFrameChg>
        <pc:graphicFrameChg chg="add mod">
          <ac:chgData name="María Alejandra Morales Vargas" userId="084c94ba-f210-439e-aa71-e6a09dac3040" providerId="ADAL" clId="{2BF1CFB8-96B6-4D6D-805A-099442F2FDC9}" dt="2022-10-03T17:23:32.223" v="746" actId="14100"/>
          <ac:graphicFrameMkLst>
            <pc:docMk/>
            <pc:sldMk cId="649796495" sldId="259"/>
            <ac:graphicFrameMk id="54" creationId="{A74F48DC-5D22-7F0C-7F86-42DB50E7E8F7}"/>
          </ac:graphicFrameMkLst>
        </pc:graphicFrameChg>
        <pc:graphicFrameChg chg="del mod">
          <ac:chgData name="María Alejandra Morales Vargas" userId="084c94ba-f210-439e-aa71-e6a09dac3040" providerId="ADAL" clId="{2BF1CFB8-96B6-4D6D-805A-099442F2FDC9}" dt="2022-10-03T17:15:10.343" v="730" actId="478"/>
          <ac:graphicFrameMkLst>
            <pc:docMk/>
            <pc:sldMk cId="649796495" sldId="259"/>
            <ac:graphicFrameMk id="55" creationId="{115B42DA-DE12-47B1-9F65-4D9AECAB6983}"/>
          </ac:graphicFrameMkLst>
        </pc:graphicFrameChg>
        <pc:graphicFrameChg chg="add mod">
          <ac:chgData name="María Alejandra Morales Vargas" userId="084c94ba-f210-439e-aa71-e6a09dac3040" providerId="ADAL" clId="{2BF1CFB8-96B6-4D6D-805A-099442F2FDC9}" dt="2022-10-03T14:49:25.288" v="670" actId="20577"/>
          <ac:graphicFrameMkLst>
            <pc:docMk/>
            <pc:sldMk cId="649796495" sldId="259"/>
            <ac:graphicFrameMk id="58" creationId="{95CEDBDF-BFEB-7FAD-860D-4B5F721A6C18}"/>
          </ac:graphicFrameMkLst>
        </pc:graphicFrameChg>
      </pc:sldChg>
    </pc:docChg>
  </pc:docChgLst>
  <pc:docChgLst>
    <pc:chgData name="María Alejandra Morales Vargas" userId="084c94ba-f210-439e-aa71-e6a09dac3040" providerId="ADAL" clId="{BB75C040-CE4E-470A-9C38-B7F5C0E0EC2E}"/>
    <pc:docChg chg="undo custSel addSld delSld modSld">
      <pc:chgData name="María Alejandra Morales Vargas" userId="084c94ba-f210-439e-aa71-e6a09dac3040" providerId="ADAL" clId="{BB75C040-CE4E-470A-9C38-B7F5C0E0EC2E}" dt="2023-08-07T15:41:44.182" v="477" actId="20577"/>
      <pc:docMkLst>
        <pc:docMk/>
      </pc:docMkLst>
      <pc:sldChg chg="addSp delSp modSp mod">
        <pc:chgData name="María Alejandra Morales Vargas" userId="084c94ba-f210-439e-aa71-e6a09dac3040" providerId="ADAL" clId="{BB75C040-CE4E-470A-9C38-B7F5C0E0EC2E}" dt="2023-08-07T15:41:44.182" v="477" actId="20577"/>
        <pc:sldMkLst>
          <pc:docMk/>
          <pc:sldMk cId="649796495" sldId="259"/>
        </pc:sldMkLst>
        <pc:spChg chg="mod">
          <ac:chgData name="María Alejandra Morales Vargas" userId="084c94ba-f210-439e-aa71-e6a09dac3040" providerId="ADAL" clId="{BB75C040-CE4E-470A-9C38-B7F5C0E0EC2E}" dt="2023-08-07T14:58:48.253" v="264" actId="1076"/>
          <ac:spMkLst>
            <pc:docMk/>
            <pc:sldMk cId="649796495" sldId="259"/>
            <ac:spMk id="10" creationId="{B8F2F1FD-1EBC-4E16-A907-E4E9D96DBCEF}"/>
          </ac:spMkLst>
        </pc:spChg>
        <pc:spChg chg="mod">
          <ac:chgData name="María Alejandra Morales Vargas" userId="084c94ba-f210-439e-aa71-e6a09dac3040" providerId="ADAL" clId="{BB75C040-CE4E-470A-9C38-B7F5C0E0EC2E}" dt="2023-08-07T14:52:42.471" v="255" actId="1076"/>
          <ac:spMkLst>
            <pc:docMk/>
            <pc:sldMk cId="649796495" sldId="259"/>
            <ac:spMk id="12" creationId="{798D44D7-865C-42FA-93C5-4F1F3AA12892}"/>
          </ac:spMkLst>
        </pc:spChg>
        <pc:spChg chg="mod">
          <ac:chgData name="María Alejandra Morales Vargas" userId="084c94ba-f210-439e-aa71-e6a09dac3040" providerId="ADAL" clId="{BB75C040-CE4E-470A-9C38-B7F5C0E0EC2E}" dt="2023-08-07T15:01:34.134" v="367" actId="20577"/>
          <ac:spMkLst>
            <pc:docMk/>
            <pc:sldMk cId="649796495" sldId="259"/>
            <ac:spMk id="19" creationId="{0D0B8BEA-DB77-4382-94E9-E0130BC01596}"/>
          </ac:spMkLst>
        </pc:spChg>
        <pc:spChg chg="mod">
          <ac:chgData name="María Alejandra Morales Vargas" userId="084c94ba-f210-439e-aa71-e6a09dac3040" providerId="ADAL" clId="{BB75C040-CE4E-470A-9C38-B7F5C0E0EC2E}" dt="2023-08-07T15:41:44.182" v="477" actId="20577"/>
          <ac:spMkLst>
            <pc:docMk/>
            <pc:sldMk cId="649796495" sldId="259"/>
            <ac:spMk id="20" creationId="{85A632B9-AAA6-4A4B-A3DC-25430080613F}"/>
          </ac:spMkLst>
        </pc:spChg>
        <pc:spChg chg="del">
          <ac:chgData name="María Alejandra Morales Vargas" userId="084c94ba-f210-439e-aa71-e6a09dac3040" providerId="ADAL" clId="{BB75C040-CE4E-470A-9C38-B7F5C0E0EC2E}" dt="2023-08-07T14:13:04.658" v="5" actId="478"/>
          <ac:spMkLst>
            <pc:docMk/>
            <pc:sldMk cId="649796495" sldId="259"/>
            <ac:spMk id="21" creationId="{D2D2661F-C505-12DA-73A3-7F09D21A76F7}"/>
          </ac:spMkLst>
        </pc:spChg>
        <pc:spChg chg="del mod">
          <ac:chgData name="María Alejandra Morales Vargas" userId="084c94ba-f210-439e-aa71-e6a09dac3040" providerId="ADAL" clId="{BB75C040-CE4E-470A-9C38-B7F5C0E0EC2E}" dt="2023-08-07T14:13:03.171" v="4" actId="478"/>
          <ac:spMkLst>
            <pc:docMk/>
            <pc:sldMk cId="649796495" sldId="259"/>
            <ac:spMk id="22" creationId="{DC2D2B14-9993-B861-C167-B90A78A85627}"/>
          </ac:spMkLst>
        </pc:spChg>
        <pc:spChg chg="mod">
          <ac:chgData name="María Alejandra Morales Vargas" userId="084c94ba-f210-439e-aa71-e6a09dac3040" providerId="ADAL" clId="{BB75C040-CE4E-470A-9C38-B7F5C0E0EC2E}" dt="2023-08-07T14:59:41.638" v="270" actId="1076"/>
          <ac:spMkLst>
            <pc:docMk/>
            <pc:sldMk cId="649796495" sldId="259"/>
            <ac:spMk id="24" creationId="{1277F440-CBD9-4690-87C8-BFB23B2152EC}"/>
          </ac:spMkLst>
        </pc:spChg>
        <pc:spChg chg="add mod">
          <ac:chgData name="María Alejandra Morales Vargas" userId="084c94ba-f210-439e-aa71-e6a09dac3040" providerId="ADAL" clId="{BB75C040-CE4E-470A-9C38-B7F5C0E0EC2E}" dt="2023-08-07T15:05:20.489" v="462" actId="1076"/>
          <ac:spMkLst>
            <pc:docMk/>
            <pc:sldMk cId="649796495" sldId="259"/>
            <ac:spMk id="25" creationId="{9571D235-EBCE-ECB5-AD0B-8278D7EA3BC5}"/>
          </ac:spMkLst>
        </pc:spChg>
        <pc:spChg chg="mod">
          <ac:chgData name="María Alejandra Morales Vargas" userId="084c94ba-f210-439e-aa71-e6a09dac3040" providerId="ADAL" clId="{BB75C040-CE4E-470A-9C38-B7F5C0E0EC2E}" dt="2023-08-07T14:59:54.816" v="274" actId="1076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BB75C040-CE4E-470A-9C38-B7F5C0E0EC2E}" dt="2023-08-07T14:59:57.478" v="275" actId="1076"/>
          <ac:spMkLst>
            <pc:docMk/>
            <pc:sldMk cId="649796495" sldId="259"/>
            <ac:spMk id="29" creationId="{D58AD7B5-4753-4CB7-AE2A-C111E1CED169}"/>
          </ac:spMkLst>
        </pc:spChg>
        <pc:spChg chg="del">
          <ac:chgData name="María Alejandra Morales Vargas" userId="084c94ba-f210-439e-aa71-e6a09dac3040" providerId="ADAL" clId="{BB75C040-CE4E-470A-9C38-B7F5C0E0EC2E}" dt="2023-08-07T14:13:00.105" v="1" actId="478"/>
          <ac:spMkLst>
            <pc:docMk/>
            <pc:sldMk cId="649796495" sldId="259"/>
            <ac:spMk id="36" creationId="{1A038344-367B-F8BA-55D8-9D34EFE551C8}"/>
          </ac:spMkLst>
        </pc:spChg>
        <pc:spChg chg="mod">
          <ac:chgData name="María Alejandra Morales Vargas" userId="084c94ba-f210-439e-aa71-e6a09dac3040" providerId="ADAL" clId="{BB75C040-CE4E-470A-9C38-B7F5C0E0EC2E}" dt="2023-08-07T14:51:09.152" v="229" actId="1076"/>
          <ac:spMkLst>
            <pc:docMk/>
            <pc:sldMk cId="649796495" sldId="259"/>
            <ac:spMk id="39" creationId="{2782D459-D2C6-4CAA-B599-7EB26983A813}"/>
          </ac:spMkLst>
        </pc:spChg>
        <pc:spChg chg="mod">
          <ac:chgData name="María Alejandra Morales Vargas" userId="084c94ba-f210-439e-aa71-e6a09dac3040" providerId="ADAL" clId="{BB75C040-CE4E-470A-9C38-B7F5C0E0EC2E}" dt="2023-08-07T14:51:27.934" v="233" actId="1076"/>
          <ac:spMkLst>
            <pc:docMk/>
            <pc:sldMk cId="649796495" sldId="259"/>
            <ac:spMk id="41" creationId="{4264E38F-D237-4C38-9DC3-65342A4795BA}"/>
          </ac:spMkLst>
        </pc:spChg>
        <pc:spChg chg="mod">
          <ac:chgData name="María Alejandra Morales Vargas" userId="084c94ba-f210-439e-aa71-e6a09dac3040" providerId="ADAL" clId="{BB75C040-CE4E-470A-9C38-B7F5C0E0EC2E}" dt="2023-08-07T14:22:58.738" v="48" actId="20577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BB75C040-CE4E-470A-9C38-B7F5C0E0EC2E}" dt="2023-08-07T14:59:49.518" v="272" actId="1076"/>
          <ac:spMkLst>
            <pc:docMk/>
            <pc:sldMk cId="649796495" sldId="259"/>
            <ac:spMk id="53" creationId="{7B9D832F-49BC-45A7-B8AA-1EC680DBC1D5}"/>
          </ac:spMkLst>
        </pc:spChg>
        <pc:spChg chg="del">
          <ac:chgData name="María Alejandra Morales Vargas" userId="084c94ba-f210-439e-aa71-e6a09dac3040" providerId="ADAL" clId="{BB75C040-CE4E-470A-9C38-B7F5C0E0EC2E}" dt="2023-08-07T15:04:32.592" v="454" actId="478"/>
          <ac:spMkLst>
            <pc:docMk/>
            <pc:sldMk cId="649796495" sldId="259"/>
            <ac:spMk id="56" creationId="{6654F2B5-DB32-C3A0-8AD7-B2650D5D2B7A}"/>
          </ac:spMkLst>
        </pc:spChg>
        <pc:spChg chg="mod">
          <ac:chgData name="María Alejandra Morales Vargas" userId="084c94ba-f210-439e-aa71-e6a09dac3040" providerId="ADAL" clId="{BB75C040-CE4E-470A-9C38-B7F5C0E0EC2E}" dt="2023-08-07T14:50:53.934" v="224" actId="1076"/>
          <ac:spMkLst>
            <pc:docMk/>
            <pc:sldMk cId="649796495" sldId="259"/>
            <ac:spMk id="57" creationId="{6EF1D80D-C611-4209-9D71-CB78B402EE77}"/>
          </ac:spMkLst>
        </pc:spChg>
        <pc:spChg chg="mod">
          <ac:chgData name="María Alejandra Morales Vargas" userId="084c94ba-f210-439e-aa71-e6a09dac3040" providerId="ADAL" clId="{BB75C040-CE4E-470A-9C38-B7F5C0E0EC2E}" dt="2023-08-07T15:01:51.235" v="373" actId="1076"/>
          <ac:spMkLst>
            <pc:docMk/>
            <pc:sldMk cId="649796495" sldId="259"/>
            <ac:spMk id="66" creationId="{AA401B6B-7CFB-40CD-9DFA-B53C6759C5D8}"/>
          </ac:spMkLst>
        </pc:spChg>
        <pc:spChg chg="mod">
          <ac:chgData name="María Alejandra Morales Vargas" userId="084c94ba-f210-439e-aa71-e6a09dac3040" providerId="ADAL" clId="{BB75C040-CE4E-470A-9C38-B7F5C0E0EC2E}" dt="2023-08-07T15:03:35.493" v="453" actId="1076"/>
          <ac:spMkLst>
            <pc:docMk/>
            <pc:sldMk cId="649796495" sldId="259"/>
            <ac:spMk id="69" creationId="{9391C475-B14B-4003-9A2A-AA1F03683EEA}"/>
          </ac:spMkLst>
        </pc:spChg>
        <pc:grpChg chg="mod">
          <ac:chgData name="María Alejandra Morales Vargas" userId="084c94ba-f210-439e-aa71-e6a09dac3040" providerId="ADAL" clId="{BB75C040-CE4E-470A-9C38-B7F5C0E0EC2E}" dt="2023-08-07T14:58:44.231" v="262" actId="1076"/>
          <ac:grpSpMkLst>
            <pc:docMk/>
            <pc:sldMk cId="649796495" sldId="259"/>
            <ac:grpSpMk id="8" creationId="{55C9DEE6-CBEC-43BF-A0C6-15A83A2711C6}"/>
          </ac:grpSpMkLst>
        </pc:grpChg>
        <pc:graphicFrameChg chg="del">
          <ac:chgData name="María Alejandra Morales Vargas" userId="084c94ba-f210-439e-aa71-e6a09dac3040" providerId="ADAL" clId="{BB75C040-CE4E-470A-9C38-B7F5C0E0EC2E}" dt="2023-08-07T14:49:30.736" v="197" actId="478"/>
          <ac:graphicFrameMkLst>
            <pc:docMk/>
            <pc:sldMk cId="649796495" sldId="259"/>
            <ac:graphicFrameMk id="2" creationId="{AECC0389-7380-0520-6DCC-D7CA55A52825}"/>
          </ac:graphicFrameMkLst>
        </pc:graphicFrameChg>
        <pc:graphicFrameChg chg="add mod">
          <ac:chgData name="María Alejandra Morales Vargas" userId="084c94ba-f210-439e-aa71-e6a09dac3040" providerId="ADAL" clId="{BB75C040-CE4E-470A-9C38-B7F5C0E0EC2E}" dt="2023-08-07T14:59:59.748" v="276" actId="14100"/>
          <ac:graphicFrameMkLst>
            <pc:docMk/>
            <pc:sldMk cId="649796495" sldId="259"/>
            <ac:graphicFrameMk id="3" creationId="{1D4A0363-0E0E-9FAA-887F-9D78C0AEF913}"/>
          </ac:graphicFrameMkLst>
        </pc:graphicFrameChg>
        <pc:graphicFrameChg chg="add mod">
          <ac:chgData name="María Alejandra Morales Vargas" userId="084c94ba-f210-439e-aa71-e6a09dac3040" providerId="ADAL" clId="{BB75C040-CE4E-470A-9C38-B7F5C0E0EC2E}" dt="2023-08-07T14:52:32.347" v="251" actId="14100"/>
          <ac:graphicFrameMkLst>
            <pc:docMk/>
            <pc:sldMk cId="649796495" sldId="259"/>
            <ac:graphicFrameMk id="5" creationId="{4C7D17C3-63CC-0D73-2523-D36F9452968D}"/>
          </ac:graphicFrameMkLst>
        </pc:graphicFrameChg>
        <pc:graphicFrameChg chg="del">
          <ac:chgData name="María Alejandra Morales Vargas" userId="084c94ba-f210-439e-aa71-e6a09dac3040" providerId="ADAL" clId="{BB75C040-CE4E-470A-9C38-B7F5C0E0EC2E}" dt="2023-08-07T14:37:44.239" v="89" actId="478"/>
          <ac:graphicFrameMkLst>
            <pc:docMk/>
            <pc:sldMk cId="649796495" sldId="259"/>
            <ac:graphicFrameMk id="6" creationId="{F6E73BBF-00CA-B511-07DB-63E196A71694}"/>
          </ac:graphicFrameMkLst>
        </pc:graphicFrameChg>
        <pc:graphicFrameChg chg="add mod">
          <ac:chgData name="María Alejandra Morales Vargas" userId="084c94ba-f210-439e-aa71-e6a09dac3040" providerId="ADAL" clId="{BB75C040-CE4E-470A-9C38-B7F5C0E0EC2E}" dt="2023-08-07T14:59:52.151" v="273" actId="1076"/>
          <ac:graphicFrameMkLst>
            <pc:docMk/>
            <pc:sldMk cId="649796495" sldId="259"/>
            <ac:graphicFrameMk id="7" creationId="{BAA9515B-3E99-E1CD-50CA-207DE505E0F5}"/>
          </ac:graphicFrameMkLst>
        </pc:graphicFrameChg>
        <pc:graphicFrameChg chg="del">
          <ac:chgData name="María Alejandra Morales Vargas" userId="084c94ba-f210-439e-aa71-e6a09dac3040" providerId="ADAL" clId="{BB75C040-CE4E-470A-9C38-B7F5C0E0EC2E}" dt="2023-08-07T14:30:13.381" v="66" actId="478"/>
          <ac:graphicFrameMkLst>
            <pc:docMk/>
            <pc:sldMk cId="649796495" sldId="259"/>
            <ac:graphicFrameMk id="11" creationId="{84F64836-C101-DD20-53DB-1F9ECC1B1426}"/>
          </ac:graphicFrameMkLst>
        </pc:graphicFrameChg>
        <pc:graphicFrameChg chg="del mod">
          <ac:chgData name="María Alejandra Morales Vargas" userId="084c94ba-f210-439e-aa71-e6a09dac3040" providerId="ADAL" clId="{BB75C040-CE4E-470A-9C38-B7F5C0E0EC2E}" dt="2023-08-07T14:22:49.688" v="37" actId="478"/>
          <ac:graphicFrameMkLst>
            <pc:docMk/>
            <pc:sldMk cId="649796495" sldId="259"/>
            <ac:graphicFrameMk id="13" creationId="{23EABFE7-3B40-445D-AAD2-0214B999058F}"/>
          </ac:graphicFrameMkLst>
        </pc:graphicFrameChg>
        <pc:graphicFrameChg chg="add mod modGraphic">
          <ac:chgData name="María Alejandra Morales Vargas" userId="084c94ba-f210-439e-aa71-e6a09dac3040" providerId="ADAL" clId="{BB75C040-CE4E-470A-9C38-B7F5C0E0EC2E}" dt="2023-08-07T15:01:41.496" v="368" actId="1076"/>
          <ac:graphicFrameMkLst>
            <pc:docMk/>
            <pc:sldMk cId="649796495" sldId="259"/>
            <ac:graphicFrameMk id="16" creationId="{464FFE30-CA4C-82E4-F8F5-34DCE90D50E1}"/>
          </ac:graphicFrameMkLst>
        </pc:graphicFrameChg>
        <pc:picChg chg="add del mod">
          <ac:chgData name="María Alejandra Morales Vargas" userId="084c94ba-f210-439e-aa71-e6a09dac3040" providerId="ADAL" clId="{BB75C040-CE4E-470A-9C38-B7F5C0E0EC2E}" dt="2023-08-07T15:04:34.034" v="455" actId="478"/>
          <ac:picMkLst>
            <pc:docMk/>
            <pc:sldMk cId="649796495" sldId="259"/>
            <ac:picMk id="15" creationId="{0A3ABD79-0945-DBD2-7590-3E28878023A0}"/>
          </ac:picMkLst>
        </pc:picChg>
        <pc:picChg chg="del">
          <ac:chgData name="María Alejandra Morales Vargas" userId="084c94ba-f210-439e-aa71-e6a09dac3040" providerId="ADAL" clId="{BB75C040-CE4E-470A-9C38-B7F5C0E0EC2E}" dt="2023-08-07T14:12:57.646" v="0" actId="478"/>
          <ac:picMkLst>
            <pc:docMk/>
            <pc:sldMk cId="649796495" sldId="259"/>
            <ac:picMk id="17" creationId="{4D42425B-55E5-DD7B-DD48-967DD30FF94E}"/>
          </ac:picMkLst>
        </pc:picChg>
        <pc:picChg chg="add mod">
          <ac:chgData name="María Alejandra Morales Vargas" userId="084c94ba-f210-439e-aa71-e6a09dac3040" providerId="ADAL" clId="{BB75C040-CE4E-470A-9C38-B7F5C0E0EC2E}" dt="2023-08-07T15:04:39.198" v="458" actId="1076"/>
          <ac:picMkLst>
            <pc:docMk/>
            <pc:sldMk cId="649796495" sldId="259"/>
            <ac:picMk id="18" creationId="{FACFF5E5-74A3-656B-E2AE-4CA23467AF59}"/>
          </ac:picMkLst>
        </pc:picChg>
        <pc:picChg chg="del">
          <ac:chgData name="María Alejandra Morales Vargas" userId="084c94ba-f210-439e-aa71-e6a09dac3040" providerId="ADAL" clId="{BB75C040-CE4E-470A-9C38-B7F5C0E0EC2E}" dt="2023-08-07T14:13:00.987" v="2" actId="478"/>
          <ac:picMkLst>
            <pc:docMk/>
            <pc:sldMk cId="649796495" sldId="259"/>
            <ac:picMk id="1026" creationId="{636FFC48-540A-B8EB-D1BA-E661EC2A7E45}"/>
          </ac:picMkLst>
        </pc:picChg>
      </pc:sldChg>
      <pc:sldChg chg="new del">
        <pc:chgData name="María Alejandra Morales Vargas" userId="084c94ba-f210-439e-aa71-e6a09dac3040" providerId="ADAL" clId="{BB75C040-CE4E-470A-9C38-B7F5C0E0EC2E}" dt="2023-08-07T15:09:26.649" v="465" actId="2696"/>
        <pc:sldMkLst>
          <pc:docMk/>
          <pc:sldMk cId="3074108978" sldId="260"/>
        </pc:sldMkLst>
      </pc:sldChg>
      <pc:sldChg chg="delSp modSp add del mod">
        <pc:chgData name="María Alejandra Morales Vargas" userId="084c94ba-f210-439e-aa71-e6a09dac3040" providerId="ADAL" clId="{BB75C040-CE4E-470A-9C38-B7F5C0E0EC2E}" dt="2023-08-07T15:41:30.854" v="472" actId="2696"/>
        <pc:sldMkLst>
          <pc:docMk/>
          <pc:sldMk cId="2638599391" sldId="261"/>
        </pc:sldMkLst>
        <pc:spChg chg="mod">
          <ac:chgData name="María Alejandra Morales Vargas" userId="084c94ba-f210-439e-aa71-e6a09dac3040" providerId="ADAL" clId="{BB75C040-CE4E-470A-9C38-B7F5C0E0EC2E}" dt="2023-08-07T15:41:22.243" v="471" actId="1076"/>
          <ac:spMkLst>
            <pc:docMk/>
            <pc:sldMk cId="2638599391" sldId="261"/>
            <ac:spMk id="9" creationId="{7ACB71F2-677C-4A79-853B-BDD54620F0C2}"/>
          </ac:spMkLst>
        </pc:spChg>
        <pc:spChg chg="del">
          <ac:chgData name="María Alejandra Morales Vargas" userId="084c94ba-f210-439e-aa71-e6a09dac3040" providerId="ADAL" clId="{BB75C040-CE4E-470A-9C38-B7F5C0E0EC2E}" dt="2023-08-07T15:40:59.139" v="466" actId="478"/>
          <ac:spMkLst>
            <pc:docMk/>
            <pc:sldMk cId="2638599391" sldId="261"/>
            <ac:spMk id="38" creationId="{56B35412-EF45-4A15-9A7B-CC251196B651}"/>
          </ac:spMkLst>
        </pc:spChg>
        <pc:spChg chg="del">
          <ac:chgData name="María Alejandra Morales Vargas" userId="084c94ba-f210-439e-aa71-e6a09dac3040" providerId="ADAL" clId="{BB75C040-CE4E-470A-9C38-B7F5C0E0EC2E}" dt="2023-08-07T15:41:02.414" v="468" actId="478"/>
          <ac:spMkLst>
            <pc:docMk/>
            <pc:sldMk cId="2638599391" sldId="261"/>
            <ac:spMk id="39" creationId="{2782D459-D2C6-4CAA-B599-7EB26983A813}"/>
          </ac:spMkLst>
        </pc:spChg>
        <pc:spChg chg="del mod">
          <ac:chgData name="María Alejandra Morales Vargas" userId="084c94ba-f210-439e-aa71-e6a09dac3040" providerId="ADAL" clId="{BB75C040-CE4E-470A-9C38-B7F5C0E0EC2E}" dt="2023-08-07T15:41:12.569" v="470" actId="478"/>
          <ac:spMkLst>
            <pc:docMk/>
            <pc:sldMk cId="2638599391" sldId="261"/>
            <ac:spMk id="53" creationId="{7B9D832F-49BC-45A7-B8AA-1EC680DBC1D5}"/>
          </ac:spMkLst>
        </pc:spChg>
        <pc:picChg chg="mod">
          <ac:chgData name="María Alejandra Morales Vargas" userId="084c94ba-f210-439e-aa71-e6a09dac3040" providerId="ADAL" clId="{BB75C040-CE4E-470A-9C38-B7F5C0E0EC2E}" dt="2023-08-07T15:41:22.243" v="471" actId="1076"/>
          <ac:picMkLst>
            <pc:docMk/>
            <pc:sldMk cId="2638599391" sldId="261"/>
            <ac:picMk id="7" creationId="{2B5B2140-A7D3-4FA1-9CA1-A10BC64DB7D0}"/>
          </ac:picMkLst>
        </pc:picChg>
        <pc:picChg chg="del">
          <ac:chgData name="María Alejandra Morales Vargas" userId="084c94ba-f210-439e-aa71-e6a09dac3040" providerId="ADAL" clId="{BB75C040-CE4E-470A-9C38-B7F5C0E0EC2E}" dt="2023-08-07T15:41:00.208" v="467" actId="478"/>
          <ac:picMkLst>
            <pc:docMk/>
            <pc:sldMk cId="2638599391" sldId="261"/>
            <ac:picMk id="8" creationId="{F28E2295-E111-44F4-A658-9E089C1CC2E2}"/>
          </ac:picMkLst>
        </pc:picChg>
      </pc:sldChg>
    </pc:docChg>
  </pc:docChgLst>
  <pc:docChgLst>
    <pc:chgData name="María Alejandra Morales Vargas" userId="084c94ba-f210-439e-aa71-e6a09dac3040" providerId="ADAL" clId="{6E639349-834E-49DB-A497-D5610BB03127}"/>
    <pc:docChg chg="undo custSel addSld delSld modSld sldOrd">
      <pc:chgData name="María Alejandra Morales Vargas" userId="084c94ba-f210-439e-aa71-e6a09dac3040" providerId="ADAL" clId="{6E639349-834E-49DB-A497-D5610BB03127}" dt="2023-06-06T16:45:05.856" v="892" actId="1038"/>
      <pc:docMkLst>
        <pc:docMk/>
      </pc:docMkLst>
      <pc:sldChg chg="addSp delSp modSp mod">
        <pc:chgData name="María Alejandra Morales Vargas" userId="084c94ba-f210-439e-aa71-e6a09dac3040" providerId="ADAL" clId="{6E639349-834E-49DB-A497-D5610BB03127}" dt="2023-06-06T16:45:05.856" v="892" actId="1038"/>
        <pc:sldMkLst>
          <pc:docMk/>
          <pc:sldMk cId="649796495" sldId="259"/>
        </pc:sldMkLst>
        <pc:spChg chg="add del">
          <ac:chgData name="María Alejandra Morales Vargas" userId="084c94ba-f210-439e-aa71-e6a09dac3040" providerId="ADAL" clId="{6E639349-834E-49DB-A497-D5610BB03127}" dt="2023-06-01T19:21:07.146" v="43" actId="22"/>
          <ac:spMkLst>
            <pc:docMk/>
            <pc:sldMk cId="649796495" sldId="259"/>
            <ac:spMk id="5" creationId="{30F1AA14-34B5-9D58-E0AE-7E52E9409FE7}"/>
          </ac:spMkLst>
        </pc:spChg>
        <pc:spChg chg="mod">
          <ac:chgData name="María Alejandra Morales Vargas" userId="084c94ba-f210-439e-aa71-e6a09dac3040" providerId="ADAL" clId="{6E639349-834E-49DB-A497-D5610BB03127}" dt="2023-06-01T19:18:15.331" v="9" actId="14100"/>
          <ac:spMkLst>
            <pc:docMk/>
            <pc:sldMk cId="649796495" sldId="259"/>
            <ac:spMk id="10" creationId="{B8F2F1FD-1EBC-4E16-A907-E4E9D96DBCEF}"/>
          </ac:spMkLst>
        </pc:spChg>
        <pc:spChg chg="mod">
          <ac:chgData name="María Alejandra Morales Vargas" userId="084c94ba-f210-439e-aa71-e6a09dac3040" providerId="ADAL" clId="{6E639349-834E-49DB-A497-D5610BB03127}" dt="2023-06-01T20:12:33.664" v="223" actId="1076"/>
          <ac:spMkLst>
            <pc:docMk/>
            <pc:sldMk cId="649796495" sldId="259"/>
            <ac:spMk id="12" creationId="{798D44D7-865C-42FA-93C5-4F1F3AA12892}"/>
          </ac:spMkLst>
        </pc:spChg>
        <pc:spChg chg="add del mod">
          <ac:chgData name="María Alejandra Morales Vargas" userId="084c94ba-f210-439e-aa71-e6a09dac3040" providerId="ADAL" clId="{6E639349-834E-49DB-A497-D5610BB03127}" dt="2023-06-01T20:58:33.361" v="705"/>
          <ac:spMkLst>
            <pc:docMk/>
            <pc:sldMk cId="649796495" sldId="259"/>
            <ac:spMk id="18" creationId="{0EFC2B0C-8202-EDD7-0698-43FF83F53664}"/>
          </ac:spMkLst>
        </pc:spChg>
        <pc:spChg chg="mod">
          <ac:chgData name="María Alejandra Morales Vargas" userId="084c94ba-f210-439e-aa71-e6a09dac3040" providerId="ADAL" clId="{6E639349-834E-49DB-A497-D5610BB03127}" dt="2023-06-06T16:44:58.513" v="886" actId="1076"/>
          <ac:spMkLst>
            <pc:docMk/>
            <pc:sldMk cId="649796495" sldId="259"/>
            <ac:spMk id="19" creationId="{0D0B8BEA-DB77-4382-94E9-E0130BC01596}"/>
          </ac:spMkLst>
        </pc:spChg>
        <pc:spChg chg="mod">
          <ac:chgData name="María Alejandra Morales Vargas" userId="084c94ba-f210-439e-aa71-e6a09dac3040" providerId="ADAL" clId="{6E639349-834E-49DB-A497-D5610BB03127}" dt="2023-06-01T19:58:24.668" v="161" actId="113"/>
          <ac:spMkLst>
            <pc:docMk/>
            <pc:sldMk cId="649796495" sldId="259"/>
            <ac:spMk id="20" creationId="{85A632B9-AAA6-4A4B-A3DC-25430080613F}"/>
          </ac:spMkLst>
        </pc:spChg>
        <pc:spChg chg="add mod">
          <ac:chgData name="María Alejandra Morales Vargas" userId="084c94ba-f210-439e-aa71-e6a09dac3040" providerId="ADAL" clId="{6E639349-834E-49DB-A497-D5610BB03127}" dt="2023-06-01T21:01:22.888" v="739" actId="1076"/>
          <ac:spMkLst>
            <pc:docMk/>
            <pc:sldMk cId="649796495" sldId="259"/>
            <ac:spMk id="21" creationId="{D2D2661F-C505-12DA-73A3-7F09D21A76F7}"/>
          </ac:spMkLst>
        </pc:spChg>
        <pc:spChg chg="add mod">
          <ac:chgData name="María Alejandra Morales Vargas" userId="084c94ba-f210-439e-aa71-e6a09dac3040" providerId="ADAL" clId="{6E639349-834E-49DB-A497-D5610BB03127}" dt="2023-06-01T21:03:22.009" v="765" actId="1076"/>
          <ac:spMkLst>
            <pc:docMk/>
            <pc:sldMk cId="649796495" sldId="259"/>
            <ac:spMk id="22" creationId="{DC2D2B14-9993-B861-C167-B90A78A85627}"/>
          </ac:spMkLst>
        </pc:spChg>
        <pc:spChg chg="mod">
          <ac:chgData name="María Alejandra Morales Vargas" userId="084c94ba-f210-439e-aa71-e6a09dac3040" providerId="ADAL" clId="{6E639349-834E-49DB-A497-D5610BB03127}" dt="2023-06-01T19:59:36.924" v="190" actId="1076"/>
          <ac:spMkLst>
            <pc:docMk/>
            <pc:sldMk cId="649796495" sldId="259"/>
            <ac:spMk id="24" creationId="{1277F440-CBD9-4690-87C8-BFB23B2152EC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25" creationId="{5685F759-459C-44CD-7ACC-23B8B65DD5CB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26" creationId="{072A1711-BB00-8B19-849F-9F85D4C57C41}"/>
          </ac:spMkLst>
        </pc:spChg>
        <pc:spChg chg="mod">
          <ac:chgData name="María Alejandra Morales Vargas" userId="084c94ba-f210-439e-aa71-e6a09dac3040" providerId="ADAL" clId="{6E639349-834E-49DB-A497-D5610BB03127}" dt="2023-06-01T19:52:15.719" v="157" actId="20577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6E639349-834E-49DB-A497-D5610BB03127}" dt="2023-06-01T19:43:49.915" v="83" actId="20577"/>
          <ac:spMkLst>
            <pc:docMk/>
            <pc:sldMk cId="649796495" sldId="259"/>
            <ac:spMk id="29" creationId="{D58AD7B5-4753-4CB7-AE2A-C111E1CED169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31" creationId="{A05C2828-BC47-B6CF-B26A-1BDE7DC611B7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33" creationId="{EE6D42D7-FD3E-5546-ECBE-67EDC6629AD0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35" creationId="{0820F3FD-5B5E-5197-1E6A-AD81B0F052C2}"/>
          </ac:spMkLst>
        </pc:spChg>
        <pc:spChg chg="mod">
          <ac:chgData name="María Alejandra Morales Vargas" userId="084c94ba-f210-439e-aa71-e6a09dac3040" providerId="ADAL" clId="{6E639349-834E-49DB-A497-D5610BB03127}" dt="2023-06-01T21:05:15.470" v="785" actId="1076"/>
          <ac:spMkLst>
            <pc:docMk/>
            <pc:sldMk cId="649796495" sldId="259"/>
            <ac:spMk id="36" creationId="{1A038344-367B-F8BA-55D8-9D34EFE551C8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37" creationId="{DB4BB19E-8223-590D-CC64-1A2D191426B4}"/>
          </ac:spMkLst>
        </pc:spChg>
        <pc:spChg chg="mod">
          <ac:chgData name="María Alejandra Morales Vargas" userId="084c94ba-f210-439e-aa71-e6a09dac3040" providerId="ADAL" clId="{6E639349-834E-49DB-A497-D5610BB03127}" dt="2023-06-01T19:21:30.634" v="59" actId="2085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6E639349-834E-49DB-A497-D5610BB03127}" dt="2023-06-01T19:21:12.031" v="49" actId="1076"/>
          <ac:spMkLst>
            <pc:docMk/>
            <pc:sldMk cId="649796495" sldId="259"/>
            <ac:spMk id="45" creationId="{35C28751-F67E-4AF8-AE6B-94DE5C8DB630}"/>
          </ac:spMkLst>
        </pc:spChg>
        <pc:spChg chg="mod">
          <ac:chgData name="María Alejandra Morales Vargas" userId="084c94ba-f210-439e-aa71-e6a09dac3040" providerId="ADAL" clId="{6E639349-834E-49DB-A497-D5610BB03127}" dt="2023-06-01T20:13:39.042" v="232" actId="404"/>
          <ac:spMkLst>
            <pc:docMk/>
            <pc:sldMk cId="649796495" sldId="259"/>
            <ac:spMk id="46" creationId="{C780858C-0293-42B7-921C-DB3EE69F393D}"/>
          </ac:spMkLst>
        </pc:spChg>
        <pc:spChg chg="mod">
          <ac:chgData name="María Alejandra Morales Vargas" userId="084c94ba-f210-439e-aa71-e6a09dac3040" providerId="ADAL" clId="{6E639349-834E-49DB-A497-D5610BB03127}" dt="2023-06-01T19:21:30.634" v="59" actId="2085"/>
          <ac:spMkLst>
            <pc:docMk/>
            <pc:sldMk cId="649796495" sldId="259"/>
            <ac:spMk id="47" creationId="{0E74BD03-C21C-42B5-98BC-06F60BACD14E}"/>
          </ac:spMkLst>
        </pc:spChg>
        <pc:spChg chg="mod">
          <ac:chgData name="María Alejandra Morales Vargas" userId="084c94ba-f210-439e-aa71-e6a09dac3040" providerId="ADAL" clId="{6E639349-834E-49DB-A497-D5610BB03127}" dt="2023-06-01T19:21:12.031" v="49" actId="1076"/>
          <ac:spMkLst>
            <pc:docMk/>
            <pc:sldMk cId="649796495" sldId="259"/>
            <ac:spMk id="49" creationId="{35DF0F1D-27CB-41BB-B5A8-F5C6F9456B0B}"/>
          </ac:spMkLst>
        </pc:spChg>
        <pc:spChg chg="add del mod">
          <ac:chgData name="María Alejandra Morales Vargas" userId="084c94ba-f210-439e-aa71-e6a09dac3040" providerId="ADAL" clId="{6E639349-834E-49DB-A497-D5610BB03127}" dt="2023-06-01T20:13:24.028" v="229" actId="1035"/>
          <ac:spMkLst>
            <pc:docMk/>
            <pc:sldMk cId="649796495" sldId="259"/>
            <ac:spMk id="50" creationId="{044E80BE-D973-4D4C-AA27-E0C2809FCA4B}"/>
          </ac:spMkLst>
        </pc:spChg>
        <pc:spChg chg="mod">
          <ac:chgData name="María Alejandra Morales Vargas" userId="084c94ba-f210-439e-aa71-e6a09dac3040" providerId="ADAL" clId="{6E639349-834E-49DB-A497-D5610BB03127}" dt="2023-06-01T19:21:30.634" v="59" actId="2085"/>
          <ac:spMkLst>
            <pc:docMk/>
            <pc:sldMk cId="649796495" sldId="259"/>
            <ac:spMk id="51" creationId="{E9062BA0-D0F0-49DE-98F6-79896B155D28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54" creationId="{559493D4-4BF1-043C-891A-09FBACBDCCC4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55" creationId="{9F797872-2CA0-450A-4636-A2526B5EA270}"/>
          </ac:spMkLst>
        </pc:spChg>
        <pc:spChg chg="add mod">
          <ac:chgData name="María Alejandra Morales Vargas" userId="084c94ba-f210-439e-aa71-e6a09dac3040" providerId="ADAL" clId="{6E639349-834E-49DB-A497-D5610BB03127}" dt="2023-06-01T21:04:19.306" v="783" actId="14100"/>
          <ac:spMkLst>
            <pc:docMk/>
            <pc:sldMk cId="649796495" sldId="259"/>
            <ac:spMk id="56" creationId="{6654F2B5-DB32-C3A0-8AD7-B2650D5D2B7A}"/>
          </ac:spMkLst>
        </pc:spChg>
        <pc:spChg chg="mod">
          <ac:chgData name="María Alejandra Morales Vargas" userId="084c94ba-f210-439e-aa71-e6a09dac3040" providerId="ADAL" clId="{6E639349-834E-49DB-A497-D5610BB03127}" dt="2023-06-01T21:01:35.714" v="742" actId="1076"/>
          <ac:spMkLst>
            <pc:docMk/>
            <pc:sldMk cId="649796495" sldId="259"/>
            <ac:spMk id="57" creationId="{6EF1D80D-C611-4209-9D71-CB78B402EE77}"/>
          </ac:spMkLst>
        </pc:spChg>
        <pc:spChg chg="mod">
          <ac:chgData name="María Alejandra Morales Vargas" userId="084c94ba-f210-439e-aa71-e6a09dac3040" providerId="ADAL" clId="{6E639349-834E-49DB-A497-D5610BB03127}" dt="2023-06-01T19:21:30.634" v="59" actId="2085"/>
          <ac:spMkLst>
            <pc:docMk/>
            <pc:sldMk cId="649796495" sldId="259"/>
            <ac:spMk id="63" creationId="{9EE0C58E-D08C-4E6A-8F0F-2D4D4E1832A7}"/>
          </ac:spMkLst>
        </pc:spChg>
        <pc:spChg chg="mod">
          <ac:chgData name="María Alejandra Morales Vargas" userId="084c94ba-f210-439e-aa71-e6a09dac3040" providerId="ADAL" clId="{6E639349-834E-49DB-A497-D5610BB03127}" dt="2023-06-06T16:01:13.583" v="808" actId="20577"/>
          <ac:spMkLst>
            <pc:docMk/>
            <pc:sldMk cId="649796495" sldId="259"/>
            <ac:spMk id="66" creationId="{AA401B6B-7CFB-40CD-9DFA-B53C6759C5D8}"/>
          </ac:spMkLst>
        </pc:spChg>
        <pc:spChg chg="mod">
          <ac:chgData name="María Alejandra Morales Vargas" userId="084c94ba-f210-439e-aa71-e6a09dac3040" providerId="ADAL" clId="{6E639349-834E-49DB-A497-D5610BB03127}" dt="2023-06-06T16:44:46.845" v="884" actId="14100"/>
          <ac:spMkLst>
            <pc:docMk/>
            <pc:sldMk cId="649796495" sldId="259"/>
            <ac:spMk id="69" creationId="{9391C475-B14B-4003-9A2A-AA1F03683EEA}"/>
          </ac:spMkLst>
        </pc:spChg>
        <pc:grpChg chg="mod">
          <ac:chgData name="María Alejandra Morales Vargas" userId="084c94ba-f210-439e-aa71-e6a09dac3040" providerId="ADAL" clId="{6E639349-834E-49DB-A497-D5610BB03127}" dt="2023-06-06T16:40:47.666" v="882" actId="1037"/>
          <ac:grpSpMkLst>
            <pc:docMk/>
            <pc:sldMk cId="649796495" sldId="259"/>
            <ac:grpSpMk id="8" creationId="{55C9DEE6-CBEC-43BF-A0C6-15A83A2711C6}"/>
          </ac:grpSpMkLst>
        </pc:grpChg>
        <pc:grpChg chg="add del mod">
          <ac:chgData name="María Alejandra Morales Vargas" userId="084c94ba-f210-439e-aa71-e6a09dac3040" providerId="ADAL" clId="{6E639349-834E-49DB-A497-D5610BB03127}" dt="2023-06-01T21:03:28.924" v="767"/>
          <ac:grpSpMkLst>
            <pc:docMk/>
            <pc:sldMk cId="649796495" sldId="259"/>
            <ac:grpSpMk id="23" creationId="{B2A7417A-184A-FB01-FB2B-A2D163E92887}"/>
          </ac:grpSpMkLst>
        </pc:grpChg>
        <pc:grpChg chg="mod">
          <ac:chgData name="María Alejandra Morales Vargas" userId="084c94ba-f210-439e-aa71-e6a09dac3040" providerId="ADAL" clId="{6E639349-834E-49DB-A497-D5610BB03127}" dt="2023-06-01T21:03:27.544" v="766"/>
          <ac:grpSpMkLst>
            <pc:docMk/>
            <pc:sldMk cId="649796495" sldId="259"/>
            <ac:grpSpMk id="30" creationId="{6EDBF37D-79FE-A4DE-CE33-AAEADE315857}"/>
          </ac:grpSpMkLst>
        </pc:grpChg>
        <pc:grpChg chg="mod">
          <ac:chgData name="María Alejandra Morales Vargas" userId="084c94ba-f210-439e-aa71-e6a09dac3040" providerId="ADAL" clId="{6E639349-834E-49DB-A497-D5610BB03127}" dt="2023-06-01T21:03:27.544" v="766"/>
          <ac:grpSpMkLst>
            <pc:docMk/>
            <pc:sldMk cId="649796495" sldId="259"/>
            <ac:grpSpMk id="32" creationId="{8DC9E33A-2553-7F71-061F-DD41E236D936}"/>
          </ac:grpSpMkLst>
        </pc:grpChg>
        <pc:grpChg chg="add del">
          <ac:chgData name="María Alejandra Morales Vargas" userId="084c94ba-f210-439e-aa71-e6a09dac3040" providerId="ADAL" clId="{6E639349-834E-49DB-A497-D5610BB03127}" dt="2023-06-01T19:21:08.006" v="44" actId="478"/>
          <ac:grpSpMkLst>
            <pc:docMk/>
            <pc:sldMk cId="649796495" sldId="259"/>
            <ac:grpSpMk id="48" creationId="{C2F9ABFA-A236-431C-8220-30B9D857CDE8}"/>
          </ac:grpSpMkLst>
        </pc:grpChg>
        <pc:graphicFrameChg chg="del">
          <ac:chgData name="María Alejandra Morales Vargas" userId="084c94ba-f210-439e-aa71-e6a09dac3040" providerId="ADAL" clId="{6E639349-834E-49DB-A497-D5610BB03127}" dt="2023-06-01T19:59:45.864" v="191" actId="478"/>
          <ac:graphicFrameMkLst>
            <pc:docMk/>
            <pc:sldMk cId="649796495" sldId="259"/>
            <ac:graphicFrameMk id="2" creationId="{A44BC8E5-A63B-6F3F-E3C1-F4DFFB58FFD1}"/>
          </ac:graphicFrameMkLst>
        </pc:graphicFrameChg>
        <pc:graphicFrameChg chg="add mod">
          <ac:chgData name="María Alejandra Morales Vargas" userId="084c94ba-f210-439e-aa71-e6a09dac3040" providerId="ADAL" clId="{6E639349-834E-49DB-A497-D5610BB03127}" dt="2023-06-06T16:02:43.663" v="814" actId="1076"/>
          <ac:graphicFrameMkLst>
            <pc:docMk/>
            <pc:sldMk cId="649796495" sldId="259"/>
            <ac:graphicFrameMk id="2" creationId="{AECC0389-7380-0520-6DCC-D7CA55A52825}"/>
          </ac:graphicFrameMkLst>
        </pc:graphicFrameChg>
        <pc:graphicFrameChg chg="add mod">
          <ac:chgData name="María Alejandra Morales Vargas" userId="084c94ba-f210-439e-aa71-e6a09dac3040" providerId="ADAL" clId="{6E639349-834E-49DB-A497-D5610BB03127}" dt="2023-06-06T16:29:09.955" v="845" actId="20577"/>
          <ac:graphicFrameMkLst>
            <pc:docMk/>
            <pc:sldMk cId="649796495" sldId="259"/>
            <ac:graphicFrameMk id="6" creationId="{F6E73BBF-00CA-B511-07DB-63E196A71694}"/>
          </ac:graphicFrameMkLst>
        </pc:graphicFrameChg>
        <pc:graphicFrameChg chg="add mod">
          <ac:chgData name="María Alejandra Morales Vargas" userId="084c94ba-f210-439e-aa71-e6a09dac3040" providerId="ADAL" clId="{6E639349-834E-49DB-A497-D5610BB03127}" dt="2023-06-06T16:45:05.856" v="892" actId="1038"/>
          <ac:graphicFrameMkLst>
            <pc:docMk/>
            <pc:sldMk cId="649796495" sldId="259"/>
            <ac:graphicFrameMk id="11" creationId="{84F64836-C101-DD20-53DB-1F9ECC1B1426}"/>
          </ac:graphicFrameMkLst>
        </pc:graphicFrameChg>
        <pc:graphicFrameChg chg="add del mod">
          <ac:chgData name="María Alejandra Morales Vargas" userId="084c94ba-f210-439e-aa71-e6a09dac3040" providerId="ADAL" clId="{6E639349-834E-49DB-A497-D5610BB03127}" dt="2023-06-01T20:32:58.204" v="472" actId="478"/>
          <ac:graphicFrameMkLst>
            <pc:docMk/>
            <pc:sldMk cId="649796495" sldId="259"/>
            <ac:graphicFrameMk id="14" creationId="{2C184F33-1945-8F6B-D119-ED2AF822073A}"/>
          </ac:graphicFrameMkLst>
        </pc:graphicFrameChg>
        <pc:graphicFrameChg chg="del mod">
          <ac:chgData name="María Alejandra Morales Vargas" userId="084c94ba-f210-439e-aa71-e6a09dac3040" providerId="ADAL" clId="{6E639349-834E-49DB-A497-D5610BB03127}" dt="2023-06-01T20:32:37.324" v="467" actId="478"/>
          <ac:graphicFrameMkLst>
            <pc:docMk/>
            <pc:sldMk cId="649796495" sldId="259"/>
            <ac:graphicFrameMk id="38" creationId="{1373BF4B-292B-5F24-C2F2-5E51AB34EF1D}"/>
          </ac:graphicFrameMkLst>
        </pc:graphicFrameChg>
        <pc:graphicFrameChg chg="del">
          <ac:chgData name="María Alejandra Morales Vargas" userId="084c94ba-f210-439e-aa71-e6a09dac3040" providerId="ADAL" clId="{6E639349-834E-49DB-A497-D5610BB03127}" dt="2023-06-01T19:57:55.662" v="158" actId="478"/>
          <ac:graphicFrameMkLst>
            <pc:docMk/>
            <pc:sldMk cId="649796495" sldId="259"/>
            <ac:graphicFrameMk id="40" creationId="{B83F9945-2B0D-50B6-3DD6-50D638CFD93A}"/>
          </ac:graphicFrameMkLst>
        </pc:graphicFrameChg>
        <pc:graphicFrameChg chg="del">
          <ac:chgData name="María Alejandra Morales Vargas" userId="084c94ba-f210-439e-aa71-e6a09dac3040" providerId="ADAL" clId="{6E639349-834E-49DB-A497-D5610BB03127}" dt="2023-06-01T20:08:59.361" v="192" actId="478"/>
          <ac:graphicFrameMkLst>
            <pc:docMk/>
            <pc:sldMk cId="649796495" sldId="259"/>
            <ac:graphicFrameMk id="58" creationId="{95CEDBDF-BFEB-7FAD-860D-4B5F721A6C18}"/>
          </ac:graphicFrameMkLst>
        </pc:graphicFrameChg>
        <pc:picChg chg="del mod">
          <ac:chgData name="María Alejandra Morales Vargas" userId="084c94ba-f210-439e-aa71-e6a09dac3040" providerId="ADAL" clId="{6E639349-834E-49DB-A497-D5610BB03127}" dt="2023-06-01T21:01:37.400" v="743" actId="478"/>
          <ac:picMkLst>
            <pc:docMk/>
            <pc:sldMk cId="649796495" sldId="259"/>
            <ac:picMk id="7" creationId="{C1EC29EB-EC99-41EA-9367-965DD7C66799}"/>
          </ac:picMkLst>
        </pc:picChg>
        <pc:picChg chg="add del mod">
          <ac:chgData name="María Alejandra Morales Vargas" userId="084c94ba-f210-439e-aa71-e6a09dac3040" providerId="ADAL" clId="{6E639349-834E-49DB-A497-D5610BB03127}" dt="2023-06-01T20:57:55.400" v="694" actId="478"/>
          <ac:picMkLst>
            <pc:docMk/>
            <pc:sldMk cId="649796495" sldId="259"/>
            <ac:picMk id="16" creationId="{D6CF313C-AAC6-F2F9-2E49-52F878C69B93}"/>
          </ac:picMkLst>
        </pc:picChg>
        <pc:picChg chg="add mod">
          <ac:chgData name="María Alejandra Morales Vargas" userId="084c94ba-f210-439e-aa71-e6a09dac3040" providerId="ADAL" clId="{6E639349-834E-49DB-A497-D5610BB03127}" dt="2023-06-01T21:03:17.359" v="764" actId="14100"/>
          <ac:picMkLst>
            <pc:docMk/>
            <pc:sldMk cId="649796495" sldId="259"/>
            <ac:picMk id="17" creationId="{4D42425B-55E5-DD7B-DD48-967DD30FF94E}"/>
          </ac:picMkLst>
        </pc:picChg>
        <pc:picChg chg="mod">
          <ac:chgData name="María Alejandra Morales Vargas" userId="084c94ba-f210-439e-aa71-e6a09dac3040" providerId="ADAL" clId="{6E639349-834E-49DB-A497-D5610BB03127}" dt="2023-06-01T21:03:27.544" v="766"/>
          <ac:picMkLst>
            <pc:docMk/>
            <pc:sldMk cId="649796495" sldId="259"/>
            <ac:picMk id="27" creationId="{977471A3-5A08-8396-35FB-4AAD4DE7372D}"/>
          </ac:picMkLst>
        </pc:picChg>
        <pc:picChg chg="mod">
          <ac:chgData name="María Alejandra Morales Vargas" userId="084c94ba-f210-439e-aa71-e6a09dac3040" providerId="ADAL" clId="{6E639349-834E-49DB-A497-D5610BB03127}" dt="2023-06-01T21:03:27.544" v="766"/>
          <ac:picMkLst>
            <pc:docMk/>
            <pc:sldMk cId="649796495" sldId="259"/>
            <ac:picMk id="34" creationId="{D5D24BC0-FF40-B707-7C16-AB6251FD9FAF}"/>
          </ac:picMkLst>
        </pc:picChg>
        <pc:picChg chg="mod">
          <ac:chgData name="María Alejandra Morales Vargas" userId="084c94ba-f210-439e-aa71-e6a09dac3040" providerId="ADAL" clId="{6E639349-834E-49DB-A497-D5610BB03127}" dt="2023-06-01T19:21:38.224" v="60" actId="1076"/>
          <ac:picMkLst>
            <pc:docMk/>
            <pc:sldMk cId="649796495" sldId="259"/>
            <ac:picMk id="43" creationId="{877530C1-0079-4DAE-8198-D6958BF1B689}"/>
          </ac:picMkLst>
        </pc:picChg>
        <pc:picChg chg="mod">
          <ac:chgData name="María Alejandra Morales Vargas" userId="084c94ba-f210-439e-aa71-e6a09dac3040" providerId="ADAL" clId="{6E639349-834E-49DB-A497-D5610BB03127}" dt="2023-06-01T19:21:41.031" v="61" actId="1076"/>
          <ac:picMkLst>
            <pc:docMk/>
            <pc:sldMk cId="649796495" sldId="259"/>
            <ac:picMk id="52" creationId="{9B780594-C90B-4838-B700-BFB8AEBA6C96}"/>
          </ac:picMkLst>
        </pc:picChg>
        <pc:picChg chg="add mod">
          <ac:chgData name="María Alejandra Morales Vargas" userId="084c94ba-f210-439e-aa71-e6a09dac3040" providerId="ADAL" clId="{6E639349-834E-49DB-A497-D5610BB03127}" dt="2023-06-01T21:05:10.642" v="784" actId="1076"/>
          <ac:picMkLst>
            <pc:docMk/>
            <pc:sldMk cId="649796495" sldId="259"/>
            <ac:picMk id="1026" creationId="{636FFC48-540A-B8EB-D1BA-E661EC2A7E45}"/>
          </ac:picMkLst>
        </pc:picChg>
        <pc:picChg chg="add del">
          <ac:chgData name="María Alejandra Morales Vargas" userId="084c94ba-f210-439e-aa71-e6a09dac3040" providerId="ADAL" clId="{6E639349-834E-49DB-A497-D5610BB03127}" dt="2023-06-01T21:02:52.486" v="759" actId="478"/>
          <ac:picMkLst>
            <pc:docMk/>
            <pc:sldMk cId="649796495" sldId="259"/>
            <ac:picMk id="1028" creationId="{A8F4864B-1C10-3B68-6F6E-EA47E6283160}"/>
          </ac:picMkLst>
        </pc:picChg>
      </pc:sldChg>
      <pc:sldChg chg="del">
        <pc:chgData name="María Alejandra Morales Vargas" userId="084c94ba-f210-439e-aa71-e6a09dac3040" providerId="ADAL" clId="{6E639349-834E-49DB-A497-D5610BB03127}" dt="2023-06-01T20:50:44.260" v="521" actId="2696"/>
        <pc:sldMkLst>
          <pc:docMk/>
          <pc:sldMk cId="2638599391" sldId="260"/>
        </pc:sldMkLst>
      </pc:sldChg>
      <pc:sldChg chg="addSp delSp modSp add del mod ord">
        <pc:chgData name="María Alejandra Morales Vargas" userId="084c94ba-f210-439e-aa71-e6a09dac3040" providerId="ADAL" clId="{6E639349-834E-49DB-A497-D5610BB03127}" dt="2023-06-06T16:03:18.033" v="818" actId="2696"/>
        <pc:sldMkLst>
          <pc:docMk/>
          <pc:sldMk cId="1099687504" sldId="261"/>
        </pc:sldMkLst>
        <pc:spChg chg="add del mod">
          <ac:chgData name="María Alejandra Morales Vargas" userId="084c94ba-f210-439e-aa71-e6a09dac3040" providerId="ADAL" clId="{6E639349-834E-49DB-A497-D5610BB03127}" dt="2023-06-01T20:59:00.157" v="714"/>
          <ac:spMkLst>
            <pc:docMk/>
            <pc:sldMk cId="1099687504" sldId="261"/>
            <ac:spMk id="2" creationId="{8F6B419B-CC7D-FAE5-521C-419D0BC8ED9D}"/>
          </ac:spMkLst>
        </pc:spChg>
        <pc:spChg chg="del mod">
          <ac:chgData name="María Alejandra Morales Vargas" userId="084c94ba-f210-439e-aa71-e6a09dac3040" providerId="ADAL" clId="{6E639349-834E-49DB-A497-D5610BB03127}" dt="2023-06-01T21:00:41.885" v="730" actId="21"/>
          <ac:spMkLst>
            <pc:docMk/>
            <pc:sldMk cId="1099687504" sldId="261"/>
            <ac:spMk id="3" creationId="{1E070FEB-F362-4F3A-DBB3-A9D3CCAB33A4}"/>
          </ac:spMkLst>
        </pc:spChg>
        <pc:spChg chg="add mod">
          <ac:chgData name="María Alejandra Morales Vargas" userId="084c94ba-f210-439e-aa71-e6a09dac3040" providerId="ADAL" clId="{6E639349-834E-49DB-A497-D5610BB03127}" dt="2023-06-01T20:54:58.430" v="688" actId="1076"/>
          <ac:spMkLst>
            <pc:docMk/>
            <pc:sldMk cId="1099687504" sldId="261"/>
            <ac:spMk id="4" creationId="{8EE84C10-C01C-9523-B430-234047A8431C}"/>
          </ac:spMkLst>
        </pc:spChg>
        <pc:spChg chg="add del">
          <ac:chgData name="María Alejandra Morales Vargas" userId="084c94ba-f210-439e-aa71-e6a09dac3040" providerId="ADAL" clId="{6E639349-834E-49DB-A497-D5610BB03127}" dt="2023-06-01T21:03:39.268" v="769" actId="21"/>
          <ac:spMkLst>
            <pc:docMk/>
            <pc:sldMk cId="1099687504" sldId="261"/>
            <ac:spMk id="8" creationId="{5765F938-5DF1-10EB-5E5B-601436A35C4A}"/>
          </ac:spMkLst>
        </pc:spChg>
        <pc:spChg chg="del mod">
          <ac:chgData name="María Alejandra Morales Vargas" userId="084c94ba-f210-439e-aa71-e6a09dac3040" providerId="ADAL" clId="{6E639349-834E-49DB-A497-D5610BB03127}" dt="2023-06-01T20:59:47.786" v="725" actId="21"/>
          <ac:spMkLst>
            <pc:docMk/>
            <pc:sldMk cId="1099687504" sldId="261"/>
            <ac:spMk id="12" creationId="{A9F5542D-9D66-C835-D15B-ED8516A4B4FB}"/>
          </ac:spMkLst>
        </pc:spChg>
        <pc:spChg chg="del">
          <ac:chgData name="María Alejandra Morales Vargas" userId="084c94ba-f210-439e-aa71-e6a09dac3040" providerId="ADAL" clId="{6E639349-834E-49DB-A497-D5610BB03127}" dt="2023-06-01T19:16:46.583" v="3" actId="478"/>
          <ac:spMkLst>
            <pc:docMk/>
            <pc:sldMk cId="1099687504" sldId="261"/>
            <ac:spMk id="14" creationId="{E345D4F8-C795-C867-2542-950FE8F3C929}"/>
          </ac:spMkLst>
        </pc:spChg>
        <pc:spChg chg="add del mod">
          <ac:chgData name="María Alejandra Morales Vargas" userId="084c94ba-f210-439e-aa71-e6a09dac3040" providerId="ADAL" clId="{6E639349-834E-49DB-A497-D5610BB03127}" dt="2023-06-01T21:03:48.776" v="775" actId="21"/>
          <ac:spMkLst>
            <pc:docMk/>
            <pc:sldMk cId="1099687504" sldId="261"/>
            <ac:spMk id="16" creationId="{72C0F222-F21A-C97F-243F-36B3F5008174}"/>
          </ac:spMkLst>
        </pc:spChg>
        <pc:graphicFrameChg chg="del">
          <ac:chgData name="María Alejandra Morales Vargas" userId="084c94ba-f210-439e-aa71-e6a09dac3040" providerId="ADAL" clId="{6E639349-834E-49DB-A497-D5610BB03127}" dt="2023-06-01T19:16:49.296" v="4" actId="478"/>
          <ac:graphicFrameMkLst>
            <pc:docMk/>
            <pc:sldMk cId="1099687504" sldId="261"/>
            <ac:graphicFrameMk id="15" creationId="{2B792F4E-494A-8C2A-75B4-F5BC8E6C18A0}"/>
          </ac:graphicFrameMkLst>
        </pc:graphicFrameChg>
        <pc:picChg chg="add mod">
          <ac:chgData name="María Alejandra Morales Vargas" userId="084c94ba-f210-439e-aa71-e6a09dac3040" providerId="ADAL" clId="{6E639349-834E-49DB-A497-D5610BB03127}" dt="2023-06-01T20:54:52.911" v="687" actId="1076"/>
          <ac:picMkLst>
            <pc:docMk/>
            <pc:sldMk cId="1099687504" sldId="261"/>
            <ac:picMk id="5" creationId="{E99EC024-8D80-1DE9-443F-53BAD27D9BBD}"/>
          </ac:picMkLst>
        </pc:picChg>
        <pc:picChg chg="add del mod">
          <ac:chgData name="María Alejandra Morales Vargas" userId="084c94ba-f210-439e-aa71-e6a09dac3040" providerId="ADAL" clId="{6E639349-834E-49DB-A497-D5610BB03127}" dt="2023-06-01T20:57:52.675" v="693" actId="21"/>
          <ac:picMkLst>
            <pc:docMk/>
            <pc:sldMk cId="1099687504" sldId="261"/>
            <ac:picMk id="11" creationId="{8D23C61C-C77F-31CB-40A7-034E700EE588}"/>
          </ac:picMkLst>
        </pc:picChg>
        <pc:picChg chg="del">
          <ac:chgData name="María Alejandra Morales Vargas" userId="084c94ba-f210-439e-aa71-e6a09dac3040" providerId="ADAL" clId="{6E639349-834E-49DB-A497-D5610BB03127}" dt="2023-06-01T20:44:08.655" v="483" actId="478"/>
          <ac:picMkLst>
            <pc:docMk/>
            <pc:sldMk cId="1099687504" sldId="261"/>
            <ac:picMk id="13" creationId="{7E395C99-D8C1-8D68-0B47-F52117133988}"/>
          </ac:picMkLst>
        </pc:picChg>
      </pc:sldChg>
    </pc:docChg>
  </pc:docChgLst>
  <pc:docChgLst>
    <pc:chgData name="María Alejandra Morales Vargas" userId="084c94ba-f210-439e-aa71-e6a09dac3040" providerId="ADAL" clId="{3592B6CE-038C-488B-8D10-DAF5BD79B0A9}"/>
    <pc:docChg chg="undo custSel addSld delSld modSld">
      <pc:chgData name="María Alejandra Morales Vargas" userId="084c94ba-f210-439e-aa71-e6a09dac3040" providerId="ADAL" clId="{3592B6CE-038C-488B-8D10-DAF5BD79B0A9}" dt="2023-09-22T17:02:02.122" v="357" actId="14100"/>
      <pc:docMkLst>
        <pc:docMk/>
      </pc:docMkLst>
      <pc:sldChg chg="addSp delSp modSp mod">
        <pc:chgData name="María Alejandra Morales Vargas" userId="084c94ba-f210-439e-aa71-e6a09dac3040" providerId="ADAL" clId="{3592B6CE-038C-488B-8D10-DAF5BD79B0A9}" dt="2023-09-22T17:02:02.122" v="357" actId="14100"/>
        <pc:sldMkLst>
          <pc:docMk/>
          <pc:sldMk cId="649796495" sldId="259"/>
        </pc:sldMkLst>
        <pc:spChg chg="add mod">
          <ac:chgData name="María Alejandra Morales Vargas" userId="084c94ba-f210-439e-aa71-e6a09dac3040" providerId="ADAL" clId="{3592B6CE-038C-488B-8D10-DAF5BD79B0A9}" dt="2023-09-20T15:26:09.046" v="302" actId="1076"/>
          <ac:spMkLst>
            <pc:docMk/>
            <pc:sldMk cId="649796495" sldId="259"/>
            <ac:spMk id="2" creationId="{8CB6F32E-4068-475F-0F74-6427030E2D6F}"/>
          </ac:spMkLst>
        </pc:spChg>
        <pc:spChg chg="add mod">
          <ac:chgData name="María Alejandra Morales Vargas" userId="084c94ba-f210-439e-aa71-e6a09dac3040" providerId="ADAL" clId="{3592B6CE-038C-488B-8D10-DAF5BD79B0A9}" dt="2023-09-20T15:29:48.764" v="311" actId="20577"/>
          <ac:spMkLst>
            <pc:docMk/>
            <pc:sldMk cId="649796495" sldId="259"/>
            <ac:spMk id="3" creationId="{BA006804-6CE6-B328-514A-DF4EE28C25B5}"/>
          </ac:spMkLst>
        </pc:spChg>
        <pc:spChg chg="add mod">
          <ac:chgData name="María Alejandra Morales Vargas" userId="084c94ba-f210-439e-aa71-e6a09dac3040" providerId="ADAL" clId="{3592B6CE-038C-488B-8D10-DAF5BD79B0A9}" dt="2023-09-20T15:25:52.511" v="298" actId="14100"/>
          <ac:spMkLst>
            <pc:docMk/>
            <pc:sldMk cId="649796495" sldId="259"/>
            <ac:spMk id="5" creationId="{3A86A256-45DC-2250-E2CE-30FC92DDC4BA}"/>
          </ac:spMkLst>
        </pc:spChg>
        <pc:spChg chg="add mod">
          <ac:chgData name="María Alejandra Morales Vargas" userId="084c94ba-f210-439e-aa71-e6a09dac3040" providerId="ADAL" clId="{3592B6CE-038C-488B-8D10-DAF5BD79B0A9}" dt="2023-09-20T15:25:34.417" v="295" actId="1076"/>
          <ac:spMkLst>
            <pc:docMk/>
            <pc:sldMk cId="649796495" sldId="259"/>
            <ac:spMk id="11" creationId="{03042B5B-C104-D352-861B-A166944F6E85}"/>
          </ac:spMkLst>
        </pc:spChg>
        <pc:spChg chg="add mod">
          <ac:chgData name="María Alejandra Morales Vargas" userId="084c94ba-f210-439e-aa71-e6a09dac3040" providerId="ADAL" clId="{3592B6CE-038C-488B-8D10-DAF5BD79B0A9}" dt="2023-09-20T15:25:30.015" v="294" actId="1076"/>
          <ac:spMkLst>
            <pc:docMk/>
            <pc:sldMk cId="649796495" sldId="259"/>
            <ac:spMk id="12" creationId="{E090E336-BE94-E0D8-0213-6FCE49FA3EFE}"/>
          </ac:spMkLst>
        </pc:spChg>
        <pc:spChg chg="add mod">
          <ac:chgData name="María Alejandra Morales Vargas" userId="084c94ba-f210-439e-aa71-e6a09dac3040" providerId="ADAL" clId="{3592B6CE-038C-488B-8D10-DAF5BD79B0A9}" dt="2023-09-20T15:25:30.015" v="294" actId="1076"/>
          <ac:spMkLst>
            <pc:docMk/>
            <pc:sldMk cId="649796495" sldId="259"/>
            <ac:spMk id="13" creationId="{15653060-05CE-E8B6-F1BD-2A2471BAD465}"/>
          </ac:spMkLst>
        </pc:spChg>
        <pc:spChg chg="del">
          <ac:chgData name="María Alejandra Morales Vargas" userId="084c94ba-f210-439e-aa71-e6a09dac3040" providerId="ADAL" clId="{3592B6CE-038C-488B-8D10-DAF5BD79B0A9}" dt="2023-09-20T14:03:50.355" v="10" actId="478"/>
          <ac:spMkLst>
            <pc:docMk/>
            <pc:sldMk cId="649796495" sldId="259"/>
            <ac:spMk id="15" creationId="{D574E562-13CA-15C2-8A65-37493679A588}"/>
          </ac:spMkLst>
        </pc:spChg>
        <pc:spChg chg="del">
          <ac:chgData name="María Alejandra Morales Vargas" userId="084c94ba-f210-439e-aa71-e6a09dac3040" providerId="ADAL" clId="{3592B6CE-038C-488B-8D10-DAF5BD79B0A9}" dt="2023-09-20T14:03:48.817" v="9" actId="478"/>
          <ac:spMkLst>
            <pc:docMk/>
            <pc:sldMk cId="649796495" sldId="259"/>
            <ac:spMk id="17" creationId="{F3B70D0F-5896-B45C-A749-9F73EB6D32DE}"/>
          </ac:spMkLst>
        </pc:spChg>
        <pc:spChg chg="mod">
          <ac:chgData name="María Alejandra Morales Vargas" userId="084c94ba-f210-439e-aa71-e6a09dac3040" providerId="ADAL" clId="{3592B6CE-038C-488B-8D10-DAF5BD79B0A9}" dt="2023-09-20T14:46:10.409" v="82" actId="1076"/>
          <ac:spMkLst>
            <pc:docMk/>
            <pc:sldMk cId="649796495" sldId="259"/>
            <ac:spMk id="20" creationId="{85A632B9-AAA6-4A4B-A3DC-25430080613F}"/>
          </ac:spMkLst>
        </pc:spChg>
        <pc:spChg chg="del">
          <ac:chgData name="María Alejandra Morales Vargas" userId="084c94ba-f210-439e-aa71-e6a09dac3040" providerId="ADAL" clId="{3592B6CE-038C-488B-8D10-DAF5BD79B0A9}" dt="2023-09-20T14:03:47.476" v="8" actId="478"/>
          <ac:spMkLst>
            <pc:docMk/>
            <pc:sldMk cId="649796495" sldId="259"/>
            <ac:spMk id="21" creationId="{3C00574B-94D4-576A-4B98-149675F5B6ED}"/>
          </ac:spMkLst>
        </pc:spChg>
        <pc:spChg chg="del mod">
          <ac:chgData name="María Alejandra Morales Vargas" userId="084c94ba-f210-439e-aa71-e6a09dac3040" providerId="ADAL" clId="{3592B6CE-038C-488B-8D10-DAF5BD79B0A9}" dt="2023-09-20T14:43:13.428" v="78" actId="478"/>
          <ac:spMkLst>
            <pc:docMk/>
            <pc:sldMk cId="649796495" sldId="259"/>
            <ac:spMk id="22" creationId="{7F89C054-C5E6-7D21-523D-3252F5ED3353}"/>
          </ac:spMkLst>
        </pc:spChg>
        <pc:spChg chg="add mod">
          <ac:chgData name="María Alejandra Morales Vargas" userId="084c94ba-f210-439e-aa71-e6a09dac3040" providerId="ADAL" clId="{3592B6CE-038C-488B-8D10-DAF5BD79B0A9}" dt="2023-09-20T15:24:32.231" v="288" actId="1076"/>
          <ac:spMkLst>
            <pc:docMk/>
            <pc:sldMk cId="649796495" sldId="259"/>
            <ac:spMk id="23" creationId="{7AAB98B5-AEA1-812B-4F07-948584004285}"/>
          </ac:spMkLst>
        </pc:spChg>
        <pc:spChg chg="del">
          <ac:chgData name="María Alejandra Morales Vargas" userId="084c94ba-f210-439e-aa71-e6a09dac3040" providerId="ADAL" clId="{3592B6CE-038C-488B-8D10-DAF5BD79B0A9}" dt="2023-09-20T14:03:53.987" v="12" actId="478"/>
          <ac:spMkLst>
            <pc:docMk/>
            <pc:sldMk cId="649796495" sldId="259"/>
            <ac:spMk id="24" creationId="{1277F440-CBD9-4690-87C8-BFB23B2152EC}"/>
          </ac:spMkLst>
        </pc:spChg>
        <pc:spChg chg="del mod">
          <ac:chgData name="María Alejandra Morales Vargas" userId="084c94ba-f210-439e-aa71-e6a09dac3040" providerId="ADAL" clId="{3592B6CE-038C-488B-8D10-DAF5BD79B0A9}" dt="2023-09-20T15:02:05.623" v="158" actId="478"/>
          <ac:spMkLst>
            <pc:docMk/>
            <pc:sldMk cId="649796495" sldId="259"/>
            <ac:spMk id="25" creationId="{9571D235-EBCE-ECB5-AD0B-8278D7EA3BC5}"/>
          </ac:spMkLst>
        </pc:spChg>
        <pc:spChg chg="add mod">
          <ac:chgData name="María Alejandra Morales Vargas" userId="084c94ba-f210-439e-aa71-e6a09dac3040" providerId="ADAL" clId="{3592B6CE-038C-488B-8D10-DAF5BD79B0A9}" dt="2023-09-20T15:24:29.327" v="287" actId="1076"/>
          <ac:spMkLst>
            <pc:docMk/>
            <pc:sldMk cId="649796495" sldId="259"/>
            <ac:spMk id="26" creationId="{8CE26886-F931-FC9A-19DA-ADF37D386608}"/>
          </ac:spMkLst>
        </pc:spChg>
        <pc:spChg chg="del">
          <ac:chgData name="María Alejandra Morales Vargas" userId="084c94ba-f210-439e-aa71-e6a09dac3040" providerId="ADAL" clId="{3592B6CE-038C-488B-8D10-DAF5BD79B0A9}" dt="2023-09-20T14:17:26.040" v="14" actId="478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3592B6CE-038C-488B-8D10-DAF5BD79B0A9}" dt="2023-09-22T17:02:02.122" v="357" actId="14100"/>
          <ac:spMkLst>
            <pc:docMk/>
            <pc:sldMk cId="649796495" sldId="259"/>
            <ac:spMk id="29" creationId="{D58AD7B5-4753-4CB7-AE2A-C111E1CED169}"/>
          </ac:spMkLst>
        </pc:spChg>
        <pc:spChg chg="add mod">
          <ac:chgData name="María Alejandra Morales Vargas" userId="084c94ba-f210-439e-aa71-e6a09dac3040" providerId="ADAL" clId="{3592B6CE-038C-488B-8D10-DAF5BD79B0A9}" dt="2023-09-20T15:24:41.145" v="290" actId="1076"/>
          <ac:spMkLst>
            <pc:docMk/>
            <pc:sldMk cId="649796495" sldId="259"/>
            <ac:spMk id="30" creationId="{391493EC-9B17-20F1-EA90-7D252CE98FE2}"/>
          </ac:spMkLst>
        </pc:spChg>
        <pc:spChg chg="del">
          <ac:chgData name="María Alejandra Morales Vargas" userId="084c94ba-f210-439e-aa71-e6a09dac3040" providerId="ADAL" clId="{3592B6CE-038C-488B-8D10-DAF5BD79B0A9}" dt="2023-09-20T14:03:55.419" v="13" actId="478"/>
          <ac:spMkLst>
            <pc:docMk/>
            <pc:sldMk cId="649796495" sldId="259"/>
            <ac:spMk id="53" creationId="{7B9D832F-49BC-45A7-B8AA-1EC680DBC1D5}"/>
          </ac:spMkLst>
        </pc:spChg>
        <pc:graphicFrameChg chg="mod">
          <ac:chgData name="María Alejandra Morales Vargas" userId="084c94ba-f210-439e-aa71-e6a09dac3040" providerId="ADAL" clId="{3592B6CE-038C-488B-8D10-DAF5BD79B0A9}" dt="2023-09-20T15:29:08.424" v="308" actId="14100"/>
          <ac:graphicFrameMkLst>
            <pc:docMk/>
            <pc:sldMk cId="649796495" sldId="259"/>
            <ac:graphicFrameMk id="6" creationId="{1D4A0363-0E0E-9FAA-887F-9D78C0AEF913}"/>
          </ac:graphicFrameMkLst>
        </pc:graphicFrameChg>
        <pc:graphicFrameChg chg="add mod">
          <ac:chgData name="María Alejandra Morales Vargas" userId="084c94ba-f210-439e-aa71-e6a09dac3040" providerId="ADAL" clId="{3592B6CE-038C-488B-8D10-DAF5BD79B0A9}" dt="2023-09-20T15:28:54.938" v="306" actId="113"/>
          <ac:graphicFrameMkLst>
            <pc:docMk/>
            <pc:sldMk cId="649796495" sldId="259"/>
            <ac:graphicFrameMk id="7" creationId="{BB7E8E32-0BB7-D812-53BD-A934A52F9305}"/>
          </ac:graphicFrameMkLst>
        </pc:graphicFrameChg>
        <pc:graphicFrameChg chg="add del mod">
          <ac:chgData name="María Alejandra Morales Vargas" userId="084c94ba-f210-439e-aa71-e6a09dac3040" providerId="ADAL" clId="{3592B6CE-038C-488B-8D10-DAF5BD79B0A9}" dt="2023-09-20T14:27:21.709" v="45" actId="478"/>
          <ac:graphicFrameMkLst>
            <pc:docMk/>
            <pc:sldMk cId="649796495" sldId="259"/>
            <ac:graphicFrameMk id="16" creationId="{9F5053BE-D818-7312-D9B8-5FFC52B08874}"/>
          </ac:graphicFrameMkLst>
        </pc:graphicFrameChg>
        <pc:graphicFrameChg chg="add mod">
          <ac:chgData name="María Alejandra Morales Vargas" userId="084c94ba-f210-439e-aa71-e6a09dac3040" providerId="ADAL" clId="{3592B6CE-038C-488B-8D10-DAF5BD79B0A9}" dt="2023-09-20T15:27:00.360" v="305" actId="113"/>
          <ac:graphicFrameMkLst>
            <pc:docMk/>
            <pc:sldMk cId="649796495" sldId="259"/>
            <ac:graphicFrameMk id="19" creationId="{4C7D17C3-63CC-0D73-2523-D36F9452968D}"/>
          </ac:graphicFrameMkLst>
        </pc:graphicFrameChg>
        <pc:graphicFrameChg chg="del">
          <ac:chgData name="María Alejandra Morales Vargas" userId="084c94ba-f210-439e-aa71-e6a09dac3040" providerId="ADAL" clId="{3592B6CE-038C-488B-8D10-DAF5BD79B0A9}" dt="2023-09-20T14:03:52.091" v="11" actId="478"/>
          <ac:graphicFrameMkLst>
            <pc:docMk/>
            <pc:sldMk cId="649796495" sldId="259"/>
            <ac:graphicFrameMk id="27" creationId="{AEBE546C-743E-FEA7-15DA-C95BE03DE42F}"/>
          </ac:graphicFrameMkLst>
        </pc:graphicFrameChg>
        <pc:graphicFrameChg chg="add mod">
          <ac:chgData name="María Alejandra Morales Vargas" userId="084c94ba-f210-439e-aa71-e6a09dac3040" providerId="ADAL" clId="{3592B6CE-038C-488B-8D10-DAF5BD79B0A9}" dt="2023-09-20T15:24:34.038" v="289" actId="14100"/>
          <ac:graphicFrameMkLst>
            <pc:docMk/>
            <pc:sldMk cId="649796495" sldId="259"/>
            <ac:graphicFrameMk id="31" creationId="{D1BBB87A-507A-4E48-A0C1-FCDE47C88946}"/>
          </ac:graphicFrameMkLst>
        </pc:graphicFrameChg>
        <pc:picChg chg="del">
          <ac:chgData name="María Alejandra Morales Vargas" userId="084c94ba-f210-439e-aa71-e6a09dac3040" providerId="ADAL" clId="{3592B6CE-038C-488B-8D10-DAF5BD79B0A9}" dt="2023-09-20T14:03:46.001" v="7" actId="478"/>
          <ac:picMkLst>
            <pc:docMk/>
            <pc:sldMk cId="649796495" sldId="259"/>
            <ac:picMk id="14" creationId="{22164AE9-33B3-4B92-6646-2B79228C5609}"/>
          </ac:picMkLst>
        </pc:picChg>
        <pc:picChg chg="mod">
          <ac:chgData name="María Alejandra Morales Vargas" userId="084c94ba-f210-439e-aa71-e6a09dac3040" providerId="ADAL" clId="{3592B6CE-038C-488B-8D10-DAF5BD79B0A9}" dt="2023-09-20T14:43:18.768" v="80" actId="14100"/>
          <ac:picMkLst>
            <pc:docMk/>
            <pc:sldMk cId="649796495" sldId="259"/>
            <ac:picMk id="18" creationId="{FACFF5E5-74A3-656B-E2AE-4CA23467AF59}"/>
          </ac:picMkLst>
        </pc:picChg>
        <pc:picChg chg="del mod">
          <ac:chgData name="María Alejandra Morales Vargas" userId="084c94ba-f210-439e-aa71-e6a09dac3040" providerId="ADAL" clId="{3592B6CE-038C-488B-8D10-DAF5BD79B0A9}" dt="2023-09-20T14:43:15.627" v="79" actId="478"/>
          <ac:picMkLst>
            <pc:docMk/>
            <pc:sldMk cId="649796495" sldId="259"/>
            <ac:picMk id="1028" creationId="{54933B15-446D-4120-8C9C-5F6D8738E0BD}"/>
          </ac:picMkLst>
        </pc:picChg>
      </pc:sldChg>
      <pc:sldChg chg="new del">
        <pc:chgData name="María Alejandra Morales Vargas" userId="084c94ba-f210-439e-aa71-e6a09dac3040" providerId="ADAL" clId="{3592B6CE-038C-488B-8D10-DAF5BD79B0A9}" dt="2023-09-20T14:03:06.063" v="1" actId="680"/>
        <pc:sldMkLst>
          <pc:docMk/>
          <pc:sldMk cId="2150110371" sldId="260"/>
        </pc:sldMkLst>
      </pc:sldChg>
      <pc:sldChg chg="addSp delSp modSp add mod modAnim">
        <pc:chgData name="María Alejandra Morales Vargas" userId="084c94ba-f210-439e-aa71-e6a09dac3040" providerId="ADAL" clId="{3592B6CE-038C-488B-8D10-DAF5BD79B0A9}" dt="2023-09-20T16:01:37.145" v="356" actId="1076"/>
        <pc:sldMkLst>
          <pc:docMk/>
          <pc:sldMk cId="4093438393" sldId="260"/>
        </pc:sldMkLst>
        <pc:spChg chg="add del mod">
          <ac:chgData name="María Alejandra Morales Vargas" userId="084c94ba-f210-439e-aa71-e6a09dac3040" providerId="ADAL" clId="{3592B6CE-038C-488B-8D10-DAF5BD79B0A9}" dt="2023-09-20T14:48:10.064" v="87" actId="21"/>
          <ac:spMkLst>
            <pc:docMk/>
            <pc:sldMk cId="4093438393" sldId="260"/>
            <ac:spMk id="2" creationId="{88A13F60-CFA3-29FB-27CB-2E066EAC49BE}"/>
          </ac:spMkLst>
        </pc:spChg>
        <pc:spChg chg="add del mod">
          <ac:chgData name="María Alejandra Morales Vargas" userId="084c94ba-f210-439e-aa71-e6a09dac3040" providerId="ADAL" clId="{3592B6CE-038C-488B-8D10-DAF5BD79B0A9}" dt="2023-09-20T14:48:10.064" v="87" actId="21"/>
          <ac:spMkLst>
            <pc:docMk/>
            <pc:sldMk cId="4093438393" sldId="260"/>
            <ac:spMk id="3" creationId="{3A46F713-4517-E33D-7329-30A836DF59F7}"/>
          </ac:spMkLst>
        </pc:spChg>
        <pc:spChg chg="add mod">
          <ac:chgData name="María Alejandra Morales Vargas" userId="084c94ba-f210-439e-aa71-e6a09dac3040" providerId="ADAL" clId="{3592B6CE-038C-488B-8D10-DAF5BD79B0A9}" dt="2023-09-20T16:00:59.962" v="346" actId="403"/>
          <ac:spMkLst>
            <pc:docMk/>
            <pc:sldMk cId="4093438393" sldId="260"/>
            <ac:spMk id="7" creationId="{A3A5493D-69E7-716D-0E25-B1F178ACBB82}"/>
          </ac:spMkLst>
        </pc:spChg>
        <pc:spChg chg="add mod">
          <ac:chgData name="María Alejandra Morales Vargas" userId="084c94ba-f210-439e-aa71-e6a09dac3040" providerId="ADAL" clId="{3592B6CE-038C-488B-8D10-DAF5BD79B0A9}" dt="2023-09-20T16:01:37.145" v="356" actId="1076"/>
          <ac:spMkLst>
            <pc:docMk/>
            <pc:sldMk cId="4093438393" sldId="260"/>
            <ac:spMk id="11" creationId="{11F3A82A-EFD7-8C3C-1993-B26323AF5BF3}"/>
          </ac:spMkLst>
        </pc:spChg>
        <pc:spChg chg="add del mod">
          <ac:chgData name="María Alejandra Morales Vargas" userId="084c94ba-f210-439e-aa71-e6a09dac3040" providerId="ADAL" clId="{3592B6CE-038C-488B-8D10-DAF5BD79B0A9}" dt="2023-09-20T15:01:07.101" v="136" actId="478"/>
          <ac:spMkLst>
            <pc:docMk/>
            <pc:sldMk cId="4093438393" sldId="260"/>
            <ac:spMk id="13" creationId="{5EE1C0D7-F78C-F39F-C75F-692E9828953B}"/>
          </ac:spMkLst>
        </pc:spChg>
        <pc:spChg chg="mod">
          <ac:chgData name="María Alejandra Morales Vargas" userId="084c94ba-f210-439e-aa71-e6a09dac3040" providerId="ADAL" clId="{3592B6CE-038C-488B-8D10-DAF5BD79B0A9}" dt="2023-09-20T14:47:12.792" v="83" actId="1076"/>
          <ac:spMkLst>
            <pc:docMk/>
            <pc:sldMk cId="4093438393" sldId="260"/>
            <ac:spMk id="15" creationId="{D574E562-13CA-15C2-8A65-37493679A588}"/>
          </ac:spMkLst>
        </pc:spChg>
        <pc:spChg chg="add mod">
          <ac:chgData name="María Alejandra Morales Vargas" userId="084c94ba-f210-439e-aa71-e6a09dac3040" providerId="ADAL" clId="{3592B6CE-038C-488B-8D10-DAF5BD79B0A9}" dt="2023-09-20T16:01:32.205" v="355" actId="14100"/>
          <ac:spMkLst>
            <pc:docMk/>
            <pc:sldMk cId="4093438393" sldId="260"/>
            <ac:spMk id="16" creationId="{31D3A094-F44E-FEBB-6A0C-5FE5120B26A6}"/>
          </ac:spMkLst>
        </pc:spChg>
        <pc:spChg chg="mod">
          <ac:chgData name="María Alejandra Morales Vargas" userId="084c94ba-f210-439e-aa71-e6a09dac3040" providerId="ADAL" clId="{3592B6CE-038C-488B-8D10-DAF5BD79B0A9}" dt="2023-09-20T14:59:50.194" v="118" actId="1076"/>
          <ac:spMkLst>
            <pc:docMk/>
            <pc:sldMk cId="4093438393" sldId="260"/>
            <ac:spMk id="17" creationId="{F3B70D0F-5896-B45C-A749-9F73EB6D32DE}"/>
          </ac:spMkLst>
        </pc:spChg>
        <pc:spChg chg="add mod">
          <ac:chgData name="María Alejandra Morales Vargas" userId="084c94ba-f210-439e-aa71-e6a09dac3040" providerId="ADAL" clId="{3592B6CE-038C-488B-8D10-DAF5BD79B0A9}" dt="2023-09-20T16:01:21.351" v="353" actId="1076"/>
          <ac:spMkLst>
            <pc:docMk/>
            <pc:sldMk cId="4093438393" sldId="260"/>
            <ac:spMk id="19" creationId="{A07813A6-9D74-39B4-E475-075DE73D391E}"/>
          </ac:spMkLst>
        </pc:spChg>
        <pc:spChg chg="del">
          <ac:chgData name="María Alejandra Morales Vargas" userId="084c94ba-f210-439e-aa71-e6a09dac3040" providerId="ADAL" clId="{3592B6CE-038C-488B-8D10-DAF5BD79B0A9}" dt="2023-09-20T14:03:19.085" v="3" actId="478"/>
          <ac:spMkLst>
            <pc:docMk/>
            <pc:sldMk cId="4093438393" sldId="260"/>
            <ac:spMk id="20" creationId="{85A632B9-AAA6-4A4B-A3DC-25430080613F}"/>
          </ac:spMkLst>
        </pc:spChg>
        <pc:spChg chg="mod">
          <ac:chgData name="María Alejandra Morales Vargas" userId="084c94ba-f210-439e-aa71-e6a09dac3040" providerId="ADAL" clId="{3592B6CE-038C-488B-8D10-DAF5BD79B0A9}" dt="2023-09-20T14:59:54.164" v="119" actId="1076"/>
          <ac:spMkLst>
            <pc:docMk/>
            <pc:sldMk cId="4093438393" sldId="260"/>
            <ac:spMk id="21" creationId="{3C00574B-94D4-576A-4B98-149675F5B6ED}"/>
          </ac:spMkLst>
        </pc:spChg>
        <pc:spChg chg="mod">
          <ac:chgData name="María Alejandra Morales Vargas" userId="084c94ba-f210-439e-aa71-e6a09dac3040" providerId="ADAL" clId="{3592B6CE-038C-488B-8D10-DAF5BD79B0A9}" dt="2023-09-20T16:01:01.088" v="347" actId="1076"/>
          <ac:spMkLst>
            <pc:docMk/>
            <pc:sldMk cId="4093438393" sldId="260"/>
            <ac:spMk id="22" creationId="{7F89C054-C5E6-7D21-523D-3252F5ED3353}"/>
          </ac:spMkLst>
        </pc:spChg>
        <pc:spChg chg="del">
          <ac:chgData name="María Alejandra Morales Vargas" userId="084c94ba-f210-439e-aa71-e6a09dac3040" providerId="ADAL" clId="{3592B6CE-038C-488B-8D10-DAF5BD79B0A9}" dt="2023-09-20T14:36:39.926" v="64" actId="21"/>
          <ac:spMkLst>
            <pc:docMk/>
            <pc:sldMk cId="4093438393" sldId="260"/>
            <ac:spMk id="24" creationId="{1277F440-CBD9-4690-87C8-BFB23B2152EC}"/>
          </ac:spMkLst>
        </pc:spChg>
        <pc:spChg chg="mod">
          <ac:chgData name="María Alejandra Morales Vargas" userId="084c94ba-f210-439e-aa71-e6a09dac3040" providerId="ADAL" clId="{3592B6CE-038C-488B-8D10-DAF5BD79B0A9}" dt="2023-09-20T15:32:19.350" v="325" actId="1076"/>
          <ac:spMkLst>
            <pc:docMk/>
            <pc:sldMk cId="4093438393" sldId="260"/>
            <ac:spMk id="25" creationId="{9571D235-EBCE-ECB5-AD0B-8278D7EA3BC5}"/>
          </ac:spMkLst>
        </pc:spChg>
        <pc:spChg chg="add del mod">
          <ac:chgData name="María Alejandra Morales Vargas" userId="084c94ba-f210-439e-aa71-e6a09dac3040" providerId="ADAL" clId="{3592B6CE-038C-488B-8D10-DAF5BD79B0A9}" dt="2023-09-20T15:01:05.281" v="135" actId="21"/>
          <ac:spMkLst>
            <pc:docMk/>
            <pc:sldMk cId="4093438393" sldId="260"/>
            <ac:spMk id="26" creationId="{E559092E-6662-8C72-5B89-0710E216BAE1}"/>
          </ac:spMkLst>
        </pc:spChg>
        <pc:spChg chg="del">
          <ac:chgData name="María Alejandra Morales Vargas" userId="084c94ba-f210-439e-aa71-e6a09dac3040" providerId="ADAL" clId="{3592B6CE-038C-488B-8D10-DAF5BD79B0A9}" dt="2023-09-20T14:36:39.926" v="64" actId="21"/>
          <ac:spMkLst>
            <pc:docMk/>
            <pc:sldMk cId="4093438393" sldId="260"/>
            <ac:spMk id="28" creationId="{78543974-8308-4CB8-B01A-741A18D05DE4}"/>
          </ac:spMkLst>
        </pc:spChg>
        <pc:spChg chg="del">
          <ac:chgData name="María Alejandra Morales Vargas" userId="084c94ba-f210-439e-aa71-e6a09dac3040" providerId="ADAL" clId="{3592B6CE-038C-488B-8D10-DAF5BD79B0A9}" dt="2023-09-20T14:03:27.654" v="6" actId="478"/>
          <ac:spMkLst>
            <pc:docMk/>
            <pc:sldMk cId="4093438393" sldId="260"/>
            <ac:spMk id="29" creationId="{D58AD7B5-4753-4CB7-AE2A-C111E1CED169}"/>
          </ac:spMkLst>
        </pc:spChg>
        <pc:spChg chg="mod topLvl">
          <ac:chgData name="María Alejandra Morales Vargas" userId="084c94ba-f210-439e-aa71-e6a09dac3040" providerId="ADAL" clId="{3592B6CE-038C-488B-8D10-DAF5BD79B0A9}" dt="2023-09-20T15:34:24.395" v="334" actId="14100"/>
          <ac:spMkLst>
            <pc:docMk/>
            <pc:sldMk cId="4093438393" sldId="260"/>
            <ac:spMk id="31" creationId="{C429DF5D-AD06-DD84-5868-7572398AE6F3}"/>
          </ac:spMkLst>
        </pc:spChg>
        <pc:spChg chg="del mod">
          <ac:chgData name="María Alejandra Morales Vargas" userId="084c94ba-f210-439e-aa71-e6a09dac3040" providerId="ADAL" clId="{3592B6CE-038C-488B-8D10-DAF5BD79B0A9}" dt="2023-09-20T15:00:51.610" v="131" actId="478"/>
          <ac:spMkLst>
            <pc:docMk/>
            <pc:sldMk cId="4093438393" sldId="260"/>
            <ac:spMk id="32" creationId="{C5CFCC89-6F3E-D4C2-0C49-91B2DCB89FBF}"/>
          </ac:spMkLst>
        </pc:spChg>
        <pc:spChg chg="del mod">
          <ac:chgData name="María Alejandra Morales Vargas" userId="084c94ba-f210-439e-aa71-e6a09dac3040" providerId="ADAL" clId="{3592B6CE-038C-488B-8D10-DAF5BD79B0A9}" dt="2023-09-20T15:00:48.049" v="129" actId="478"/>
          <ac:spMkLst>
            <pc:docMk/>
            <pc:sldMk cId="4093438393" sldId="260"/>
            <ac:spMk id="35" creationId="{635A5742-2188-16EF-8C83-DC420D50E630}"/>
          </ac:spMkLst>
        </pc:spChg>
        <pc:spChg chg="del mod">
          <ac:chgData name="María Alejandra Morales Vargas" userId="084c94ba-f210-439e-aa71-e6a09dac3040" providerId="ADAL" clId="{3592B6CE-038C-488B-8D10-DAF5BD79B0A9}" dt="2023-09-20T15:00:49.597" v="130" actId="478"/>
          <ac:spMkLst>
            <pc:docMk/>
            <pc:sldMk cId="4093438393" sldId="260"/>
            <ac:spMk id="37" creationId="{AF08A620-E0E0-2DED-F232-7AB5BD064739}"/>
          </ac:spMkLst>
        </pc:spChg>
        <pc:spChg chg="del mod">
          <ac:chgData name="María Alejandra Morales Vargas" userId="084c94ba-f210-439e-aa71-e6a09dac3040" providerId="ADAL" clId="{3592B6CE-038C-488B-8D10-DAF5BD79B0A9}" dt="2023-09-20T15:00:43.975" v="127" actId="478"/>
          <ac:spMkLst>
            <pc:docMk/>
            <pc:sldMk cId="4093438393" sldId="260"/>
            <ac:spMk id="39" creationId="{1E5A231B-992E-92D7-66FA-81D279A1B98A}"/>
          </ac:spMkLst>
        </pc:spChg>
        <pc:spChg chg="del mod">
          <ac:chgData name="María Alejandra Morales Vargas" userId="084c94ba-f210-439e-aa71-e6a09dac3040" providerId="ADAL" clId="{3592B6CE-038C-488B-8D10-DAF5BD79B0A9}" dt="2023-09-20T15:00:46.166" v="128" actId="478"/>
          <ac:spMkLst>
            <pc:docMk/>
            <pc:sldMk cId="4093438393" sldId="260"/>
            <ac:spMk id="40" creationId="{5CD07A8F-BC49-7478-7C71-FD15EA1FF583}"/>
          </ac:spMkLst>
        </pc:spChg>
        <pc:spChg chg="del">
          <ac:chgData name="María Alejandra Morales Vargas" userId="084c94ba-f210-439e-aa71-e6a09dac3040" providerId="ADAL" clId="{3592B6CE-038C-488B-8D10-DAF5BD79B0A9}" dt="2023-09-20T14:03:25.897" v="5" actId="478"/>
          <ac:spMkLst>
            <pc:docMk/>
            <pc:sldMk cId="4093438393" sldId="260"/>
            <ac:spMk id="41" creationId="{4264E38F-D237-4C38-9DC3-65342A4795BA}"/>
          </ac:spMkLst>
        </pc:spChg>
        <pc:spChg chg="del">
          <ac:chgData name="María Alejandra Morales Vargas" userId="084c94ba-f210-439e-aa71-e6a09dac3040" providerId="ADAL" clId="{3592B6CE-038C-488B-8D10-DAF5BD79B0A9}" dt="2023-09-20T14:36:39.926" v="64" actId="21"/>
          <ac:spMkLst>
            <pc:docMk/>
            <pc:sldMk cId="4093438393" sldId="260"/>
            <ac:spMk id="53" creationId="{7B9D832F-49BC-45A7-B8AA-1EC680DBC1D5}"/>
          </ac:spMkLst>
        </pc:spChg>
        <pc:spChg chg="del mod">
          <ac:chgData name="María Alejandra Morales Vargas" userId="084c94ba-f210-439e-aa71-e6a09dac3040" providerId="ADAL" clId="{3592B6CE-038C-488B-8D10-DAF5BD79B0A9}" dt="2023-09-20T15:00:41.148" v="125" actId="478"/>
          <ac:spMkLst>
            <pc:docMk/>
            <pc:sldMk cId="4093438393" sldId="260"/>
            <ac:spMk id="54" creationId="{07E17F67-C6A0-3F21-D532-392948BD2514}"/>
          </ac:spMkLst>
        </pc:spChg>
        <pc:spChg chg="del mod">
          <ac:chgData name="María Alejandra Morales Vargas" userId="084c94ba-f210-439e-aa71-e6a09dac3040" providerId="ADAL" clId="{3592B6CE-038C-488B-8D10-DAF5BD79B0A9}" dt="2023-09-20T15:00:42.485" v="126" actId="478"/>
          <ac:spMkLst>
            <pc:docMk/>
            <pc:sldMk cId="4093438393" sldId="260"/>
            <ac:spMk id="55" creationId="{073409C9-9300-9658-06DC-BA3D0548AC84}"/>
          </ac:spMkLst>
        </pc:spChg>
        <pc:spChg chg="add mod">
          <ac:chgData name="María Alejandra Morales Vargas" userId="084c94ba-f210-439e-aa71-e6a09dac3040" providerId="ADAL" clId="{3592B6CE-038C-488B-8D10-DAF5BD79B0A9}" dt="2023-09-20T15:55:36.337" v="341" actId="207"/>
          <ac:spMkLst>
            <pc:docMk/>
            <pc:sldMk cId="4093438393" sldId="260"/>
            <ac:spMk id="56" creationId="{C21A94B5-A276-D122-682C-8C4C52DFECE1}"/>
          </ac:spMkLst>
        </pc:spChg>
        <pc:grpChg chg="add del">
          <ac:chgData name="María Alejandra Morales Vargas" userId="084c94ba-f210-439e-aa71-e6a09dac3040" providerId="ADAL" clId="{3592B6CE-038C-488B-8D10-DAF5BD79B0A9}" dt="2023-09-20T15:00:30.743" v="121" actId="21"/>
          <ac:grpSpMkLst>
            <pc:docMk/>
            <pc:sldMk cId="4093438393" sldId="260"/>
            <ac:grpSpMk id="8" creationId="{55C9DEE6-CBEC-43BF-A0C6-15A83A2711C6}"/>
          </ac:grpSpMkLst>
        </pc:grpChg>
        <pc:grpChg chg="add del mod">
          <ac:chgData name="María Alejandra Morales Vargas" userId="084c94ba-f210-439e-aa71-e6a09dac3040" providerId="ADAL" clId="{3592B6CE-038C-488B-8D10-DAF5BD79B0A9}" dt="2023-09-20T15:01:19.759" v="141" actId="478"/>
          <ac:grpSpMkLst>
            <pc:docMk/>
            <pc:sldMk cId="4093438393" sldId="260"/>
            <ac:grpSpMk id="30" creationId="{7E8B6AB1-4F64-3C34-43F9-40113CDA6D42}"/>
          </ac:grpSpMkLst>
        </pc:grpChg>
        <pc:grpChg chg="del mod">
          <ac:chgData name="María Alejandra Morales Vargas" userId="084c94ba-f210-439e-aa71-e6a09dac3040" providerId="ADAL" clId="{3592B6CE-038C-488B-8D10-DAF5BD79B0A9}" dt="2023-09-20T15:00:41.148" v="125" actId="478"/>
          <ac:grpSpMkLst>
            <pc:docMk/>
            <pc:sldMk cId="4093438393" sldId="260"/>
            <ac:grpSpMk id="34" creationId="{99B1B2C9-15EC-1B1F-EFDE-47F2CC482C25}"/>
          </ac:grpSpMkLst>
        </pc:grpChg>
        <pc:grpChg chg="del mod">
          <ac:chgData name="María Alejandra Morales Vargas" userId="084c94ba-f210-439e-aa71-e6a09dac3040" providerId="ADAL" clId="{3592B6CE-038C-488B-8D10-DAF5BD79B0A9}" dt="2023-09-20T15:00:43.975" v="127" actId="478"/>
          <ac:grpSpMkLst>
            <pc:docMk/>
            <pc:sldMk cId="4093438393" sldId="260"/>
            <ac:grpSpMk id="36" creationId="{76884C93-C7DE-A763-38D0-4162417B9E5D}"/>
          </ac:grpSpMkLst>
        </pc:grpChg>
        <pc:graphicFrameChg chg="del">
          <ac:chgData name="María Alejandra Morales Vargas" userId="084c94ba-f210-439e-aa71-e6a09dac3040" providerId="ADAL" clId="{3592B6CE-038C-488B-8D10-DAF5BD79B0A9}" dt="2023-09-20T14:03:23.207" v="4" actId="478"/>
          <ac:graphicFrameMkLst>
            <pc:docMk/>
            <pc:sldMk cId="4093438393" sldId="260"/>
            <ac:graphicFrameMk id="6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3592B6CE-038C-488B-8D10-DAF5BD79B0A9}" dt="2023-09-20T14:36:39.926" v="64" actId="21"/>
          <ac:graphicFrameMkLst>
            <pc:docMk/>
            <pc:sldMk cId="4093438393" sldId="260"/>
            <ac:graphicFrameMk id="27" creationId="{AEBE546C-743E-FEA7-15DA-C95BE03DE42F}"/>
          </ac:graphicFrameMkLst>
        </pc:graphicFrameChg>
        <pc:picChg chg="add del mod">
          <ac:chgData name="María Alejandra Morales Vargas" userId="084c94ba-f210-439e-aa71-e6a09dac3040" providerId="ADAL" clId="{3592B6CE-038C-488B-8D10-DAF5BD79B0A9}" dt="2023-09-20T14:48:10.064" v="87" actId="21"/>
          <ac:picMkLst>
            <pc:docMk/>
            <pc:sldMk cId="4093438393" sldId="260"/>
            <ac:picMk id="5" creationId="{6F06530F-2473-646D-C632-0920513EAFC4}"/>
          </ac:picMkLst>
        </pc:picChg>
        <pc:picChg chg="add mod">
          <ac:chgData name="María Alejandra Morales Vargas" userId="084c94ba-f210-439e-aa71-e6a09dac3040" providerId="ADAL" clId="{3592B6CE-038C-488B-8D10-DAF5BD79B0A9}" dt="2023-09-20T15:32:06.770" v="321" actId="14100"/>
          <ac:picMkLst>
            <pc:docMk/>
            <pc:sldMk cId="4093438393" sldId="260"/>
            <ac:picMk id="12" creationId="{879154A9-87EE-CA7A-CFCD-CAB90964EEB7}"/>
          </ac:picMkLst>
        </pc:picChg>
        <pc:picChg chg="mod">
          <ac:chgData name="María Alejandra Morales Vargas" userId="084c94ba-f210-439e-aa71-e6a09dac3040" providerId="ADAL" clId="{3592B6CE-038C-488B-8D10-DAF5BD79B0A9}" dt="2023-09-20T14:59:47.355" v="117" actId="14100"/>
          <ac:picMkLst>
            <pc:docMk/>
            <pc:sldMk cId="4093438393" sldId="260"/>
            <ac:picMk id="14" creationId="{22164AE9-33B3-4B92-6646-2B79228C5609}"/>
          </ac:picMkLst>
        </pc:picChg>
        <pc:picChg chg="mod">
          <ac:chgData name="María Alejandra Morales Vargas" userId="084c94ba-f210-439e-aa71-e6a09dac3040" providerId="ADAL" clId="{3592B6CE-038C-488B-8D10-DAF5BD79B0A9}" dt="2023-09-20T15:32:13.961" v="323" actId="14100"/>
          <ac:picMkLst>
            <pc:docMk/>
            <pc:sldMk cId="4093438393" sldId="260"/>
            <ac:picMk id="18" creationId="{FACFF5E5-74A3-656B-E2AE-4CA23467AF59}"/>
          </ac:picMkLst>
        </pc:picChg>
        <pc:picChg chg="add del mod ord">
          <ac:chgData name="María Alejandra Morales Vargas" userId="084c94ba-f210-439e-aa71-e6a09dac3040" providerId="ADAL" clId="{3592B6CE-038C-488B-8D10-DAF5BD79B0A9}" dt="2023-09-20T15:34:46.206" v="338" actId="478"/>
          <ac:picMkLst>
            <pc:docMk/>
            <pc:sldMk cId="4093438393" sldId="260"/>
            <ac:picMk id="23" creationId="{B1E72A41-2B78-94C9-7FEB-1C288952926C}"/>
          </ac:picMkLst>
        </pc:picChg>
        <pc:picChg chg="del mod">
          <ac:chgData name="María Alejandra Morales Vargas" userId="084c94ba-f210-439e-aa71-e6a09dac3040" providerId="ADAL" clId="{3592B6CE-038C-488B-8D10-DAF5BD79B0A9}" dt="2023-09-20T15:01:17.354" v="140" actId="478"/>
          <ac:picMkLst>
            <pc:docMk/>
            <pc:sldMk cId="4093438393" sldId="260"/>
            <ac:picMk id="33" creationId="{26AE74D3-17B5-38D6-D8FF-90D42C0BC43C}"/>
          </ac:picMkLst>
        </pc:picChg>
        <pc:picChg chg="del mod topLvl">
          <ac:chgData name="María Alejandra Morales Vargas" userId="084c94ba-f210-439e-aa71-e6a09dac3040" providerId="ADAL" clId="{3592B6CE-038C-488B-8D10-DAF5BD79B0A9}" dt="2023-09-20T15:01:19.759" v="141" actId="478"/>
          <ac:picMkLst>
            <pc:docMk/>
            <pc:sldMk cId="4093438393" sldId="260"/>
            <ac:picMk id="38" creationId="{1A233923-A001-CA67-FB7A-82D4F8BDA17D}"/>
          </ac:picMkLst>
        </pc:picChg>
        <pc:picChg chg="add del mod">
          <ac:chgData name="María Alejandra Morales Vargas" userId="084c94ba-f210-439e-aa71-e6a09dac3040" providerId="ADAL" clId="{3592B6CE-038C-488B-8D10-DAF5BD79B0A9}" dt="2023-09-20T16:00:46.921" v="345" actId="478"/>
          <ac:picMkLst>
            <pc:docMk/>
            <pc:sldMk cId="4093438393" sldId="260"/>
            <ac:picMk id="57" creationId="{FBAD07F7-4E17-E013-17F5-465016D2CE97}"/>
          </ac:picMkLst>
        </pc:picChg>
      </pc:sldChg>
    </pc:docChg>
  </pc:docChgLst>
  <pc:docChgLst>
    <pc:chgData name="María Alejandra Morales Vargas" userId="084c94ba-f210-439e-aa71-e6a09dac3040" providerId="ADAL" clId="{DE8B103E-4497-4335-85A9-1616027DB3E6}"/>
    <pc:docChg chg="custSel modSld">
      <pc:chgData name="María Alejandra Morales Vargas" userId="084c94ba-f210-439e-aa71-e6a09dac3040" providerId="ADAL" clId="{DE8B103E-4497-4335-85A9-1616027DB3E6}" dt="2023-09-05T17:45:02.183" v="1047" actId="14100"/>
      <pc:docMkLst>
        <pc:docMk/>
      </pc:docMkLst>
      <pc:sldChg chg="addSp delSp modSp mod">
        <pc:chgData name="María Alejandra Morales Vargas" userId="084c94ba-f210-439e-aa71-e6a09dac3040" providerId="ADAL" clId="{DE8B103E-4497-4335-85A9-1616027DB3E6}" dt="2023-09-05T17:45:02.183" v="1047" actId="14100"/>
        <pc:sldMkLst>
          <pc:docMk/>
          <pc:sldMk cId="649796495" sldId="259"/>
        </pc:sldMkLst>
        <pc:spChg chg="del mod">
          <ac:chgData name="María Alejandra Morales Vargas" userId="084c94ba-f210-439e-aa71-e6a09dac3040" providerId="ADAL" clId="{DE8B103E-4497-4335-85A9-1616027DB3E6}" dt="2023-09-05T14:47:53.388" v="73" actId="478"/>
          <ac:spMkLst>
            <pc:docMk/>
            <pc:sldMk cId="649796495" sldId="259"/>
            <ac:spMk id="12" creationId="{798D44D7-865C-42FA-93C5-4F1F3AA12892}"/>
          </ac:spMkLst>
        </pc:spChg>
        <pc:spChg chg="add mod">
          <ac:chgData name="María Alejandra Morales Vargas" userId="084c94ba-f210-439e-aa71-e6a09dac3040" providerId="ADAL" clId="{DE8B103E-4497-4335-85A9-1616027DB3E6}" dt="2023-09-05T16:51:30.585" v="199" actId="1076"/>
          <ac:spMkLst>
            <pc:docMk/>
            <pc:sldMk cId="649796495" sldId="259"/>
            <ac:spMk id="15" creationId="{D574E562-13CA-15C2-8A65-37493679A588}"/>
          </ac:spMkLst>
        </pc:spChg>
        <pc:spChg chg="add mod">
          <ac:chgData name="María Alejandra Morales Vargas" userId="084c94ba-f210-439e-aa71-e6a09dac3040" providerId="ADAL" clId="{DE8B103E-4497-4335-85A9-1616027DB3E6}" dt="2023-09-05T16:42:57.128" v="183" actId="1076"/>
          <ac:spMkLst>
            <pc:docMk/>
            <pc:sldMk cId="649796495" sldId="259"/>
            <ac:spMk id="17" creationId="{F3B70D0F-5896-B45C-A749-9F73EB6D32DE}"/>
          </ac:spMkLst>
        </pc:spChg>
        <pc:spChg chg="del">
          <ac:chgData name="María Alejandra Morales Vargas" userId="084c94ba-f210-439e-aa71-e6a09dac3040" providerId="ADAL" clId="{DE8B103E-4497-4335-85A9-1616027DB3E6}" dt="2023-09-05T14:47:55.782" v="75" actId="478"/>
          <ac:spMkLst>
            <pc:docMk/>
            <pc:sldMk cId="649796495" sldId="259"/>
            <ac:spMk id="19" creationId="{0D0B8BEA-DB77-4382-94E9-E0130BC01596}"/>
          </ac:spMkLst>
        </pc:spChg>
        <pc:spChg chg="mod">
          <ac:chgData name="María Alejandra Morales Vargas" userId="084c94ba-f210-439e-aa71-e6a09dac3040" providerId="ADAL" clId="{DE8B103E-4497-4335-85A9-1616027DB3E6}" dt="2023-09-05T17:07:02.029" v="717" actId="1076"/>
          <ac:spMkLst>
            <pc:docMk/>
            <pc:sldMk cId="649796495" sldId="259"/>
            <ac:spMk id="20" creationId="{85A632B9-AAA6-4A4B-A3DC-25430080613F}"/>
          </ac:spMkLst>
        </pc:spChg>
        <pc:spChg chg="add mod">
          <ac:chgData name="María Alejandra Morales Vargas" userId="084c94ba-f210-439e-aa71-e6a09dac3040" providerId="ADAL" clId="{DE8B103E-4497-4335-85A9-1616027DB3E6}" dt="2023-09-05T17:20:39.455" v="1041" actId="14100"/>
          <ac:spMkLst>
            <pc:docMk/>
            <pc:sldMk cId="649796495" sldId="259"/>
            <ac:spMk id="21" creationId="{3C00574B-94D4-576A-4B98-149675F5B6ED}"/>
          </ac:spMkLst>
        </pc:spChg>
        <pc:spChg chg="add mod ord">
          <ac:chgData name="María Alejandra Morales Vargas" userId="084c94ba-f210-439e-aa71-e6a09dac3040" providerId="ADAL" clId="{DE8B103E-4497-4335-85A9-1616027DB3E6}" dt="2023-09-05T17:08:13.609" v="726" actId="14100"/>
          <ac:spMkLst>
            <pc:docMk/>
            <pc:sldMk cId="649796495" sldId="259"/>
            <ac:spMk id="22" creationId="{7F89C054-C5E6-7D21-523D-3252F5ED3353}"/>
          </ac:spMkLst>
        </pc:spChg>
        <pc:spChg chg="mod">
          <ac:chgData name="María Alejandra Morales Vargas" userId="084c94ba-f210-439e-aa71-e6a09dac3040" providerId="ADAL" clId="{DE8B103E-4497-4335-85A9-1616027DB3E6}" dt="2023-09-05T17:06:45.371" v="714" actId="20577"/>
          <ac:spMkLst>
            <pc:docMk/>
            <pc:sldMk cId="649796495" sldId="259"/>
            <ac:spMk id="24" creationId="{1277F440-CBD9-4690-87C8-BFB23B2152EC}"/>
          </ac:spMkLst>
        </pc:spChg>
        <pc:spChg chg="mod">
          <ac:chgData name="María Alejandra Morales Vargas" userId="084c94ba-f210-439e-aa71-e6a09dac3040" providerId="ADAL" clId="{DE8B103E-4497-4335-85A9-1616027DB3E6}" dt="2023-09-05T17:44:40.485" v="1043" actId="20577"/>
          <ac:spMkLst>
            <pc:docMk/>
            <pc:sldMk cId="649796495" sldId="259"/>
            <ac:spMk id="25" creationId="{9571D235-EBCE-ECB5-AD0B-8278D7EA3BC5}"/>
          </ac:spMkLst>
        </pc:spChg>
        <pc:spChg chg="mod">
          <ac:chgData name="María Alejandra Morales Vargas" userId="084c94ba-f210-439e-aa71-e6a09dac3040" providerId="ADAL" clId="{DE8B103E-4497-4335-85A9-1616027DB3E6}" dt="2023-09-05T17:44:06.741" v="1042" actId="14100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DE8B103E-4497-4335-85A9-1616027DB3E6}" dt="2023-09-05T17:07:19.240" v="722" actId="1076"/>
          <ac:spMkLst>
            <pc:docMk/>
            <pc:sldMk cId="649796495" sldId="259"/>
            <ac:spMk id="29" creationId="{D58AD7B5-4753-4CB7-AE2A-C111E1CED169}"/>
          </ac:spMkLst>
        </pc:spChg>
        <pc:spChg chg="del">
          <ac:chgData name="María Alejandra Morales Vargas" userId="084c94ba-f210-439e-aa71-e6a09dac3040" providerId="ADAL" clId="{DE8B103E-4497-4335-85A9-1616027DB3E6}" dt="2023-09-05T14:47:57.115" v="76" actId="478"/>
          <ac:spMkLst>
            <pc:docMk/>
            <pc:sldMk cId="649796495" sldId="259"/>
            <ac:spMk id="39" creationId="{2782D459-D2C6-4CAA-B599-7EB26983A813}"/>
          </ac:spMkLst>
        </pc:spChg>
        <pc:spChg chg="mod">
          <ac:chgData name="María Alejandra Morales Vargas" userId="084c94ba-f210-439e-aa71-e6a09dac3040" providerId="ADAL" clId="{DE8B103E-4497-4335-85A9-1616027DB3E6}" dt="2023-09-05T16:42:39.895" v="178" actId="1076"/>
          <ac:spMkLst>
            <pc:docMk/>
            <pc:sldMk cId="649796495" sldId="259"/>
            <ac:spMk id="41" creationId="{4264E38F-D237-4C38-9DC3-65342A4795BA}"/>
          </ac:spMkLst>
        </pc:spChg>
        <pc:spChg chg="mod">
          <ac:chgData name="María Alejandra Morales Vargas" userId="084c94ba-f210-439e-aa71-e6a09dac3040" providerId="ADAL" clId="{DE8B103E-4497-4335-85A9-1616027DB3E6}" dt="2023-09-05T14:39:51.013" v="7" actId="20577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DE8B103E-4497-4335-85A9-1616027DB3E6}" dt="2023-09-05T17:05:25.260" v="673" actId="1076"/>
          <ac:spMkLst>
            <pc:docMk/>
            <pc:sldMk cId="649796495" sldId="259"/>
            <ac:spMk id="53" creationId="{7B9D832F-49BC-45A7-B8AA-1EC680DBC1D5}"/>
          </ac:spMkLst>
        </pc:spChg>
        <pc:spChg chg="del">
          <ac:chgData name="María Alejandra Morales Vargas" userId="084c94ba-f210-439e-aa71-e6a09dac3040" providerId="ADAL" clId="{DE8B103E-4497-4335-85A9-1616027DB3E6}" dt="2023-09-05T14:48:01.628" v="78" actId="478"/>
          <ac:spMkLst>
            <pc:docMk/>
            <pc:sldMk cId="649796495" sldId="259"/>
            <ac:spMk id="57" creationId="{6EF1D80D-C611-4209-9D71-CB78B402EE77}"/>
          </ac:spMkLst>
        </pc:spChg>
        <pc:spChg chg="mod">
          <ac:chgData name="María Alejandra Morales Vargas" userId="084c94ba-f210-439e-aa71-e6a09dac3040" providerId="ADAL" clId="{DE8B103E-4497-4335-85A9-1616027DB3E6}" dt="2023-09-05T16:51:20.282" v="195" actId="1076"/>
          <ac:spMkLst>
            <pc:docMk/>
            <pc:sldMk cId="649796495" sldId="259"/>
            <ac:spMk id="63" creationId="{9EE0C58E-D08C-4E6A-8F0F-2D4D4E1832A7}"/>
          </ac:spMkLst>
        </pc:spChg>
        <pc:spChg chg="del mod">
          <ac:chgData name="María Alejandra Morales Vargas" userId="084c94ba-f210-439e-aa71-e6a09dac3040" providerId="ADAL" clId="{DE8B103E-4497-4335-85A9-1616027DB3E6}" dt="2023-09-05T14:47:51.879" v="72" actId="478"/>
          <ac:spMkLst>
            <pc:docMk/>
            <pc:sldMk cId="649796495" sldId="259"/>
            <ac:spMk id="66" creationId="{AA401B6B-7CFB-40CD-9DFA-B53C6759C5D8}"/>
          </ac:spMkLst>
        </pc:spChg>
        <pc:spChg chg="del">
          <ac:chgData name="María Alejandra Morales Vargas" userId="084c94ba-f210-439e-aa71-e6a09dac3040" providerId="ADAL" clId="{DE8B103E-4497-4335-85A9-1616027DB3E6}" dt="2023-09-05T14:48:00.259" v="77" actId="478"/>
          <ac:spMkLst>
            <pc:docMk/>
            <pc:sldMk cId="649796495" sldId="259"/>
            <ac:spMk id="69" creationId="{9391C475-B14B-4003-9A2A-AA1F03683EEA}"/>
          </ac:spMkLst>
        </pc:spChg>
        <pc:grpChg chg="mod">
          <ac:chgData name="María Alejandra Morales Vargas" userId="084c94ba-f210-439e-aa71-e6a09dac3040" providerId="ADAL" clId="{DE8B103E-4497-4335-85A9-1616027DB3E6}" dt="2023-09-05T17:45:02.183" v="1047" actId="14100"/>
          <ac:grpSpMkLst>
            <pc:docMk/>
            <pc:sldMk cId="649796495" sldId="259"/>
            <ac:grpSpMk id="8" creationId="{55C9DEE6-CBEC-43BF-A0C6-15A83A2711C6}"/>
          </ac:grpSpMkLst>
        </pc:grpChg>
        <pc:graphicFrameChg chg="add del mod">
          <ac:chgData name="María Alejandra Morales Vargas" userId="084c94ba-f210-439e-aa71-e6a09dac3040" providerId="ADAL" clId="{DE8B103E-4497-4335-85A9-1616027DB3E6}" dt="2023-09-05T14:43:23.795" v="41" actId="478"/>
          <ac:graphicFrameMkLst>
            <pc:docMk/>
            <pc:sldMk cId="649796495" sldId="259"/>
            <ac:graphicFrameMk id="2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DE8B103E-4497-4335-85A9-1616027DB3E6}" dt="2023-09-05T14:40:30.166" v="17" actId="478"/>
          <ac:graphicFrameMkLst>
            <pc:docMk/>
            <pc:sldMk cId="649796495" sldId="259"/>
            <ac:graphicFrameMk id="3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DE8B103E-4497-4335-85A9-1616027DB3E6}" dt="2023-09-05T14:47:54.745" v="74" actId="478"/>
          <ac:graphicFrameMkLst>
            <pc:docMk/>
            <pc:sldMk cId="649796495" sldId="259"/>
            <ac:graphicFrameMk id="5" creationId="{4C7D17C3-63CC-0D73-2523-D36F9452968D}"/>
          </ac:graphicFrameMkLst>
        </pc:graphicFrameChg>
        <pc:graphicFrameChg chg="add mod">
          <ac:chgData name="María Alejandra Morales Vargas" userId="084c94ba-f210-439e-aa71-e6a09dac3040" providerId="ADAL" clId="{DE8B103E-4497-4335-85A9-1616027DB3E6}" dt="2023-09-05T17:07:12.998" v="721" actId="1076"/>
          <ac:graphicFrameMkLst>
            <pc:docMk/>
            <pc:sldMk cId="649796495" sldId="259"/>
            <ac:graphicFrameMk id="6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DE8B103E-4497-4335-85A9-1616027DB3E6}" dt="2023-09-05T14:46:49.918" v="54" actId="478"/>
          <ac:graphicFrameMkLst>
            <pc:docMk/>
            <pc:sldMk cId="649796495" sldId="259"/>
            <ac:graphicFrameMk id="7" creationId="{BAA9515B-3E99-E1CD-50CA-207DE505E0F5}"/>
          </ac:graphicFrameMkLst>
        </pc:graphicFrameChg>
        <pc:graphicFrameChg chg="add del mod">
          <ac:chgData name="María Alejandra Morales Vargas" userId="084c94ba-f210-439e-aa71-e6a09dac3040" providerId="ADAL" clId="{DE8B103E-4497-4335-85A9-1616027DB3E6}" dt="2023-09-05T14:48:29.707" v="83" actId="478"/>
          <ac:graphicFrameMkLst>
            <pc:docMk/>
            <pc:sldMk cId="649796495" sldId="259"/>
            <ac:graphicFrameMk id="11" creationId="{62CBC1A7-8644-D283-87B8-3EE5F48140F7}"/>
          </ac:graphicFrameMkLst>
        </pc:graphicFrameChg>
        <pc:graphicFrameChg chg="del">
          <ac:chgData name="María Alejandra Morales Vargas" userId="084c94ba-f210-439e-aa71-e6a09dac3040" providerId="ADAL" clId="{DE8B103E-4497-4335-85A9-1616027DB3E6}" dt="2023-09-05T14:47:50.360" v="71" actId="478"/>
          <ac:graphicFrameMkLst>
            <pc:docMk/>
            <pc:sldMk cId="649796495" sldId="259"/>
            <ac:graphicFrameMk id="16" creationId="{464FFE30-CA4C-82E4-F8F5-34DCE90D50E1}"/>
          </ac:graphicFrameMkLst>
        </pc:graphicFrameChg>
        <pc:graphicFrameChg chg="add mod">
          <ac:chgData name="María Alejandra Morales Vargas" userId="084c94ba-f210-439e-aa71-e6a09dac3040" providerId="ADAL" clId="{DE8B103E-4497-4335-85A9-1616027DB3E6}" dt="2023-09-05T17:06:55.465" v="716" actId="14100"/>
          <ac:graphicFrameMkLst>
            <pc:docMk/>
            <pc:sldMk cId="649796495" sldId="259"/>
            <ac:graphicFrameMk id="27" creationId="{AEBE546C-743E-FEA7-15DA-C95BE03DE42F}"/>
          </ac:graphicFrameMkLst>
        </pc:graphicFrameChg>
        <pc:picChg chg="add mod">
          <ac:chgData name="María Alejandra Morales Vargas" userId="084c94ba-f210-439e-aa71-e6a09dac3040" providerId="ADAL" clId="{DE8B103E-4497-4335-85A9-1616027DB3E6}" dt="2023-09-05T16:51:33.834" v="200" actId="14100"/>
          <ac:picMkLst>
            <pc:docMk/>
            <pc:sldMk cId="649796495" sldId="259"/>
            <ac:picMk id="14" creationId="{22164AE9-33B3-4B92-6646-2B79228C5609}"/>
          </ac:picMkLst>
        </pc:picChg>
        <pc:picChg chg="mod">
          <ac:chgData name="María Alejandra Morales Vargas" userId="084c94ba-f210-439e-aa71-e6a09dac3040" providerId="ADAL" clId="{DE8B103E-4497-4335-85A9-1616027DB3E6}" dt="2023-09-05T15:01:36.314" v="131" actId="14100"/>
          <ac:picMkLst>
            <pc:docMk/>
            <pc:sldMk cId="649796495" sldId="259"/>
            <ac:picMk id="18" creationId="{FACFF5E5-74A3-656B-E2AE-4CA23467AF59}"/>
          </ac:picMkLst>
        </pc:picChg>
        <pc:picChg chg="add del mod">
          <ac:chgData name="María Alejandra Morales Vargas" userId="084c94ba-f210-439e-aa71-e6a09dac3040" providerId="ADAL" clId="{DE8B103E-4497-4335-85A9-1616027DB3E6}" dt="2023-09-05T15:02:45.470" v="141" actId="478"/>
          <ac:picMkLst>
            <pc:docMk/>
            <pc:sldMk cId="649796495" sldId="259"/>
            <ac:picMk id="26" creationId="{205B8645-09F7-87AC-0192-B3C7363DE92A}"/>
          </ac:picMkLst>
        </pc:picChg>
        <pc:picChg chg="add del mod">
          <ac:chgData name="María Alejandra Morales Vargas" userId="084c94ba-f210-439e-aa71-e6a09dac3040" providerId="ADAL" clId="{DE8B103E-4497-4335-85A9-1616027DB3E6}" dt="2023-09-05T15:04:29.214" v="158" actId="478"/>
          <ac:picMkLst>
            <pc:docMk/>
            <pc:sldMk cId="649796495" sldId="259"/>
            <ac:picMk id="1026" creationId="{B6FE1850-2200-DCF8-5899-03B928393548}"/>
          </ac:picMkLst>
        </pc:picChg>
        <pc:picChg chg="add mod">
          <ac:chgData name="María Alejandra Morales Vargas" userId="084c94ba-f210-439e-aa71-e6a09dac3040" providerId="ADAL" clId="{DE8B103E-4497-4335-85A9-1616027DB3E6}" dt="2023-09-05T15:04:57.706" v="166" actId="1076"/>
          <ac:picMkLst>
            <pc:docMk/>
            <pc:sldMk cId="649796495" sldId="259"/>
            <ac:picMk id="1028" creationId="{54933B15-446D-4120-8C9C-5F6D8738E0BD}"/>
          </ac:picMkLst>
        </pc:picChg>
      </pc:sldChg>
    </pc:docChg>
  </pc:docChgLst>
  <pc:docChgLst>
    <pc:chgData name="María Alejandra Morales Vargas" userId="084c94ba-f210-439e-aa71-e6a09dac3040" providerId="ADAL" clId="{FFD883E2-F3D3-4518-806E-CA85FDE289A3}"/>
    <pc:docChg chg="custSel modSld">
      <pc:chgData name="María Alejandra Morales Vargas" userId="084c94ba-f210-439e-aa71-e6a09dac3040" providerId="ADAL" clId="{FFD883E2-F3D3-4518-806E-CA85FDE289A3}" dt="2022-10-26T17:19:57.369" v="55" actId="20577"/>
      <pc:docMkLst>
        <pc:docMk/>
      </pc:docMkLst>
      <pc:sldChg chg="addSp delSp modSp mod">
        <pc:chgData name="María Alejandra Morales Vargas" userId="084c94ba-f210-439e-aa71-e6a09dac3040" providerId="ADAL" clId="{FFD883E2-F3D3-4518-806E-CA85FDE289A3}" dt="2022-10-26T17:19:57.369" v="55" actId="20577"/>
        <pc:sldMkLst>
          <pc:docMk/>
          <pc:sldMk cId="649796495" sldId="259"/>
        </pc:sldMkLst>
        <pc:spChg chg="mod">
          <ac:chgData name="María Alejandra Morales Vargas" userId="084c94ba-f210-439e-aa71-e6a09dac3040" providerId="ADAL" clId="{FFD883E2-F3D3-4518-806E-CA85FDE289A3}" dt="2022-10-26T16:39:04.696" v="8" actId="1076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FFD883E2-F3D3-4518-806E-CA85FDE289A3}" dt="2022-10-26T16:38:47.333" v="3" actId="1076"/>
          <ac:spMkLst>
            <pc:docMk/>
            <pc:sldMk cId="649796495" sldId="259"/>
            <ac:spMk id="46" creationId="{C780858C-0293-42B7-921C-DB3EE69F393D}"/>
          </ac:spMkLst>
        </pc:spChg>
        <pc:spChg chg="mod">
          <ac:chgData name="María Alejandra Morales Vargas" userId="084c94ba-f210-439e-aa71-e6a09dac3040" providerId="ADAL" clId="{FFD883E2-F3D3-4518-806E-CA85FDE289A3}" dt="2022-10-26T16:38:57.875" v="6" actId="1076"/>
          <ac:spMkLst>
            <pc:docMk/>
            <pc:sldMk cId="649796495" sldId="259"/>
            <ac:spMk id="47" creationId="{0E74BD03-C21C-42B5-98BC-06F60BACD14E}"/>
          </ac:spMkLst>
        </pc:spChg>
        <pc:spChg chg="mod">
          <ac:chgData name="María Alejandra Morales Vargas" userId="084c94ba-f210-439e-aa71-e6a09dac3040" providerId="ADAL" clId="{FFD883E2-F3D3-4518-806E-CA85FDE289A3}" dt="2022-10-26T16:38:54.612" v="5" actId="1076"/>
          <ac:spMkLst>
            <pc:docMk/>
            <pc:sldMk cId="649796495" sldId="259"/>
            <ac:spMk id="51" creationId="{E9062BA0-D0F0-49DE-98F6-79896B155D28}"/>
          </ac:spMkLst>
        </pc:spChg>
        <pc:spChg chg="mod">
          <ac:chgData name="María Alejandra Morales Vargas" userId="084c94ba-f210-439e-aa71-e6a09dac3040" providerId="ADAL" clId="{FFD883E2-F3D3-4518-806E-CA85FDE289A3}" dt="2022-10-26T17:19:57.369" v="55" actId="20577"/>
          <ac:spMkLst>
            <pc:docMk/>
            <pc:sldMk cId="649796495" sldId="259"/>
            <ac:spMk id="66" creationId="{AA401B6B-7CFB-40CD-9DFA-B53C6759C5D8}"/>
          </ac:spMkLst>
        </pc:spChg>
        <pc:spChg chg="mod">
          <ac:chgData name="María Alejandra Morales Vargas" userId="084c94ba-f210-439e-aa71-e6a09dac3040" providerId="ADAL" clId="{FFD883E2-F3D3-4518-806E-CA85FDE289A3}" dt="2022-10-26T17:17:53.475" v="25" actId="13926"/>
          <ac:spMkLst>
            <pc:docMk/>
            <pc:sldMk cId="649796495" sldId="259"/>
            <ac:spMk id="69" creationId="{9391C475-B14B-4003-9A2A-AA1F03683EEA}"/>
          </ac:spMkLst>
        </pc:spChg>
        <pc:grpChg chg="mod">
          <ac:chgData name="María Alejandra Morales Vargas" userId="084c94ba-f210-439e-aa71-e6a09dac3040" providerId="ADAL" clId="{FFD883E2-F3D3-4518-806E-CA85FDE289A3}" dt="2022-10-26T16:38:44.272" v="2" actId="1076"/>
          <ac:grpSpMkLst>
            <pc:docMk/>
            <pc:sldMk cId="649796495" sldId="259"/>
            <ac:grpSpMk id="8" creationId="{55C9DEE6-CBEC-43BF-A0C6-15A83A2711C6}"/>
          </ac:grpSpMkLst>
        </pc:grpChg>
        <pc:graphicFrameChg chg="add mod">
          <ac:chgData name="María Alejandra Morales Vargas" userId="084c94ba-f210-439e-aa71-e6a09dac3040" providerId="ADAL" clId="{FFD883E2-F3D3-4518-806E-CA85FDE289A3}" dt="2022-10-26T17:19:45.773" v="27" actId="1076"/>
          <ac:graphicFrameMkLst>
            <pc:docMk/>
            <pc:sldMk cId="649796495" sldId="259"/>
            <ac:graphicFrameMk id="2" creationId="{A44BC8E5-A63B-6F3F-E3C1-F4DFFB58FFD1}"/>
          </ac:graphicFrameMkLst>
        </pc:graphicFrameChg>
        <pc:graphicFrameChg chg="del">
          <ac:chgData name="María Alejandra Morales Vargas" userId="084c94ba-f210-439e-aa71-e6a09dac3040" providerId="ADAL" clId="{FFD883E2-F3D3-4518-806E-CA85FDE289A3}" dt="2022-10-26T16:38:22.719" v="0" actId="478"/>
          <ac:graphicFrameMkLst>
            <pc:docMk/>
            <pc:sldMk cId="649796495" sldId="259"/>
            <ac:graphicFrameMk id="54" creationId="{A74F48DC-5D22-7F0C-7F86-42DB50E7E8F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jcr-my.sharepoint.com/personal/mmoralesv_poder-judicial_go_cr/Documents/Teletrabajo/2023/01%20Tramites%20Rapidos/03%20TR%20Boletines/Bolet&#237;n%203-/Base%20de%20dat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jcr-my.sharepoint.com/personal/mmoralesv_poder-judicial_go_cr/Documents/Teletrabajo/2023/01%20Tramites%20Rapidos/03%20TR%20Boletines/Bolet&#237;n%203-3879-PLA-EV-TR-2023/Base%20de%20dat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jcr-my.sharepoint.com/personal/mmoralesv_poder-judicial_go_cr/Documents/Teletrabajo/2023/01%20Tramites%20Rapidos/03%20TR%20Boletines/Bolet&#237;n%203-3879-PLA-EV-TR-2023/Base%20de%20dat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jcr-my.sharepoint.com/personal/mmoralesv_poder-judicial_go_cr/Documents/Teletrabajo/2023/01%20Tramites%20Rapidos/03%20TR%20Boletines/Bolet&#237;n%203-/Base%20de%20dat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81A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6AA-48BB-99EA-37005D20BA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6AA-48BB-99EA-37005D20BA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Gill Sans ligh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'[Base de datos.xlsx]General '!$B$5:$C$5</c:f>
              <c:strCache>
                <c:ptCount val="2"/>
                <c:pt idx="0">
                  <c:v>Cumplido </c:v>
                </c:pt>
                <c:pt idx="1">
                  <c:v>En proceso </c:v>
                </c:pt>
              </c:strCache>
            </c:strRef>
          </c:cat>
          <c:val>
            <c:numRef>
              <c:f>'[Base de datos.xlsx]General '!$B$6:$C$6</c:f>
              <c:numCache>
                <c:formatCode>0.00%</c:formatCode>
                <c:ptCount val="2"/>
                <c:pt idx="0">
                  <c:v>0.67459999999999998</c:v>
                </c:pt>
                <c:pt idx="1">
                  <c:v>0.32540000000000002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AA-48BB-99EA-37005D20BA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702792538769079"/>
          <c:y val="0.39204677957974005"/>
          <c:w val="0.27297207461230927"/>
          <c:h val="0.171674162635187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9D217"/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datos.xlsx]X programa '!$B$5:$B$11</c:f>
              <c:strCache>
                <c:ptCount val="7"/>
                <c:pt idx="0">
                  <c:v>Administración del Fondo de Jubilaciones y Pensiones </c:v>
                </c:pt>
                <c:pt idx="1">
                  <c:v>Defensa Pública </c:v>
                </c:pt>
                <c:pt idx="2">
                  <c:v>Dirección, Administración y Otros Órganos de Apoyo </c:v>
                </c:pt>
                <c:pt idx="3">
                  <c:v>Ministerio Público </c:v>
                </c:pt>
                <c:pt idx="4">
                  <c:v>Organismo de Investigación Judicial </c:v>
                </c:pt>
                <c:pt idx="5">
                  <c:v>Servicio de Atención y Protección de Víctimas y Testigos </c:v>
                </c:pt>
                <c:pt idx="6">
                  <c:v>Servicio Jurisdiccional </c:v>
                </c:pt>
              </c:strCache>
            </c:strRef>
          </c:cat>
          <c:val>
            <c:numRef>
              <c:f>'[Base de datos.xlsx]X programa '!$C$5:$C$11</c:f>
              <c:numCache>
                <c:formatCode>0.00%</c:formatCode>
                <c:ptCount val="7"/>
                <c:pt idx="0" formatCode="0%">
                  <c:v>1</c:v>
                </c:pt>
                <c:pt idx="1">
                  <c:v>0.69879999999999998</c:v>
                </c:pt>
                <c:pt idx="2">
                  <c:v>0.65759999999999996</c:v>
                </c:pt>
                <c:pt idx="3">
                  <c:v>0.7097</c:v>
                </c:pt>
                <c:pt idx="4">
                  <c:v>0.78100000000000003</c:v>
                </c:pt>
                <c:pt idx="5">
                  <c:v>0.73329999999999995</c:v>
                </c:pt>
                <c:pt idx="6">
                  <c:v>0.56720000000000004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0-4CB9-894F-2E5982364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5027264"/>
        <c:axId val="745022944"/>
      </c:barChart>
      <c:catAx>
        <c:axId val="74502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745022944"/>
        <c:crosses val="autoZero"/>
        <c:auto val="1"/>
        <c:lblAlgn val="ctr"/>
        <c:lblOffset val="100"/>
        <c:noMultiLvlLbl val="0"/>
      </c:catAx>
      <c:valAx>
        <c:axId val="7450229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4502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F8A3F"/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-9.0851716962325649E-2"/>
                  <c:y val="-1.697511254402665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22-4AE2-8C87-15AB80AE2AF9}"/>
                </c:ext>
              </c:extLst>
            </c:dLbl>
            <c:dLbl>
              <c:idx val="1"/>
              <c:layout>
                <c:manualLayout>
                  <c:x val="-9.58990345713436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22-4AE2-8C87-15AB80AE2AF9}"/>
                </c:ext>
              </c:extLst>
            </c:dLbl>
            <c:dLbl>
              <c:idx val="2"/>
              <c:layout>
                <c:manualLayout>
                  <c:x val="-8.32807405487985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22-4AE2-8C87-15AB80AE2AF9}"/>
                </c:ext>
              </c:extLst>
            </c:dLbl>
            <c:dLbl>
              <c:idx val="3"/>
              <c:layout>
                <c:manualLayout>
                  <c:x val="-5.80441525037079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22-4AE2-8C87-15AB80AE2AF9}"/>
                </c:ext>
              </c:extLst>
            </c:dLbl>
            <c:dLbl>
              <c:idx val="4"/>
              <c:layout>
                <c:manualLayout>
                  <c:x val="-8.5804399353307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22-4AE2-8C87-15AB80AE2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datos.xlsx]Por tema  '!$B$4:$B$8</c:f>
              <c:strCache>
                <c:ptCount val="5"/>
                <c:pt idx="0">
                  <c:v>Resolución oportuna de conflictos </c:v>
                </c:pt>
                <c:pt idx="1">
                  <c:v>Planificación Institucional </c:v>
                </c:pt>
                <c:pt idx="2">
                  <c:v>Optiminización e innovación de los servicios judiciales </c:v>
                </c:pt>
                <c:pt idx="3">
                  <c:v>Gestión del Personal </c:v>
                </c:pt>
                <c:pt idx="4">
                  <c:v>Confianza y probidad en la justicia </c:v>
                </c:pt>
              </c:strCache>
            </c:strRef>
          </c:cat>
          <c:val>
            <c:numRef>
              <c:f>'[Base de datos.xlsx]Por tema  '!$C$4:$C$8</c:f>
              <c:numCache>
                <c:formatCode>0.00%</c:formatCode>
                <c:ptCount val="5"/>
                <c:pt idx="0">
                  <c:v>0.60209999999999997</c:v>
                </c:pt>
                <c:pt idx="1">
                  <c:v>0.59219999999999995</c:v>
                </c:pt>
                <c:pt idx="2">
                  <c:v>0.66300000000000003</c:v>
                </c:pt>
                <c:pt idx="3">
                  <c:v>0.76180000000000003</c:v>
                </c:pt>
                <c:pt idx="4">
                  <c:v>0.68220000000000003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22-4AE2-8C87-15AB80AE2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44239296"/>
        <c:axId val="1583181856"/>
      </c:barChart>
      <c:catAx>
        <c:axId val="2044239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583181856"/>
        <c:crosses val="autoZero"/>
        <c:auto val="1"/>
        <c:lblAlgn val="ctr"/>
        <c:lblOffset val="100"/>
        <c:noMultiLvlLbl val="0"/>
      </c:catAx>
      <c:valAx>
        <c:axId val="158318185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04423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'[Base de datos.xlsx]Cantidad de proyectos estrategi'!$B$5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rgbClr val="0081AB"/>
            </a:solidFill>
            <a:ln>
              <a:noFill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ligh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datos.xlsx]Cantidad de proyectos estrategi'!$A$6:$A$11</c:f>
              <c:strCache>
                <c:ptCount val="6"/>
                <c:pt idx="0">
                  <c:v>926 Dirección Administración y Otros Órganos de Apoyo</c:v>
                </c:pt>
                <c:pt idx="1">
                  <c:v>928 Organismo de Investigación Judicial</c:v>
                </c:pt>
                <c:pt idx="2">
                  <c:v>929 Ministerio Público</c:v>
                </c:pt>
                <c:pt idx="3">
                  <c:v>930 Defensa Pública</c:v>
                </c:pt>
                <c:pt idx="4">
                  <c:v>927 Servicio Jurisdiccional</c:v>
                </c:pt>
                <c:pt idx="5">
                  <c:v>950 Servicio de Atención y Protección de Víctimas y Testigos</c:v>
                </c:pt>
              </c:strCache>
            </c:strRef>
          </c:cat>
          <c:val>
            <c:numRef>
              <c:f>'[Base de datos.xlsx]Cantidad de proyectos estrategi'!$B$6:$B$11</c:f>
              <c:numCache>
                <c:formatCode>General</c:formatCode>
                <c:ptCount val="6"/>
                <c:pt idx="0">
                  <c:v>56</c:v>
                </c:pt>
                <c:pt idx="1">
                  <c:v>13</c:v>
                </c:pt>
                <c:pt idx="2">
                  <c:v>7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8-4655-A716-DA40A94C8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160095"/>
        <c:axId val="106152415"/>
      </c:barChart>
      <c:catAx>
        <c:axId val="1061600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light"/>
                <a:ea typeface="+mn-ea"/>
                <a:cs typeface="+mn-cs"/>
              </a:defRPr>
            </a:pPr>
            <a:endParaRPr lang="es-CR"/>
          </a:p>
        </c:txPr>
        <c:crossAx val="106152415"/>
        <c:crosses val="autoZero"/>
        <c:auto val="1"/>
        <c:lblAlgn val="ctr"/>
        <c:lblOffset val="100"/>
        <c:noMultiLvlLbl val="0"/>
      </c:catAx>
      <c:valAx>
        <c:axId val="1061524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6160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ill Sans light"/>
        </a:defRPr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51633"/>
            <a:ext cx="10363200" cy="606627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151845"/>
            <a:ext cx="9144000" cy="4206862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345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8516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7688"/>
            <a:ext cx="2628900" cy="1476637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7688"/>
            <a:ext cx="7734300" cy="1476637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8823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333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344005"/>
            <a:ext cx="10515600" cy="7248065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1660640"/>
            <a:ext cx="10515600" cy="381158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6415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638440"/>
            <a:ext cx="5181600" cy="11055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638440"/>
            <a:ext cx="5181600" cy="11055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309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27692"/>
            <a:ext cx="10515600" cy="336791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4271399"/>
            <a:ext cx="5157787" cy="20933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6364746"/>
            <a:ext cx="5157787" cy="93615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4271399"/>
            <a:ext cx="5183188" cy="20933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6364746"/>
            <a:ext cx="5183188" cy="93615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4671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037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369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61627"/>
            <a:ext cx="3932237" cy="406569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508795"/>
            <a:ext cx="6172200" cy="12382618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227320"/>
            <a:ext cx="3932237" cy="968425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934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61627"/>
            <a:ext cx="3932237" cy="406569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508795"/>
            <a:ext cx="6172200" cy="12382618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227320"/>
            <a:ext cx="3932237" cy="968425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8626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27692"/>
            <a:ext cx="10515600" cy="3367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638440"/>
            <a:ext cx="10515600" cy="1105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6149841"/>
            <a:ext cx="27432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78A7-CD82-46F8-8560-FA4FA5C1D82B}" type="datetimeFigureOut">
              <a:rPr lang="es-CR" smtClean="0"/>
              <a:t>22/9/2023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6149841"/>
            <a:ext cx="41148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6149841"/>
            <a:ext cx="27432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761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hyperlink" Target="https://pei.poder-judicial.go.cr/" TargetMode="External"/><Relationship Id="rId9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hyperlink" Target="https://planificacion.poder-judicial.go.cr/index.php/evaluacion/plan-estrategico-institucional" TargetMode="External"/><Relationship Id="rId4" Type="http://schemas.openxmlformats.org/officeDocument/2006/relationships/hyperlink" Target="https://pei.poder-judicial.go.cr/" TargetMode="External"/><Relationship Id="rId9" Type="http://schemas.openxmlformats.org/officeDocument/2006/relationships/hyperlink" Target="mailto:mmoralesv@Poder-Judicial.go.c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CF4A976-02BD-4135-B927-B42054CDAD4D}"/>
              </a:ext>
            </a:extLst>
          </p:cNvPr>
          <p:cNvSpPr/>
          <p:nvPr/>
        </p:nvSpPr>
        <p:spPr>
          <a:xfrm>
            <a:off x="7187240" y="4667297"/>
            <a:ext cx="43299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0"/>
                <a:solidFill>
                  <a:srgbClr val="0081AB"/>
                </a:solidFill>
                <a:latin typeface="Gill Sans light"/>
              </a:rPr>
              <a:t>Avance en el cumplimiento por Programa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ACB71F2-677C-4A79-853B-BDD54620F0C2}"/>
              </a:ext>
            </a:extLst>
          </p:cNvPr>
          <p:cNvSpPr/>
          <p:nvPr/>
        </p:nvSpPr>
        <p:spPr>
          <a:xfrm>
            <a:off x="-1066404" y="4629527"/>
            <a:ext cx="8799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 en el cumplimiento del Plan Estratégico Institucional </a:t>
            </a:r>
          </a:p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con respecto al año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5C9DEE6-CBEC-43BF-A0C6-15A83A2711C6}"/>
              </a:ext>
            </a:extLst>
          </p:cNvPr>
          <p:cNvGrpSpPr/>
          <p:nvPr/>
        </p:nvGrpSpPr>
        <p:grpSpPr>
          <a:xfrm>
            <a:off x="-71876" y="-43870"/>
            <a:ext cx="12238172" cy="3588634"/>
            <a:chOff x="-9389" y="-3693157"/>
            <a:chExt cx="12205150" cy="3463329"/>
          </a:xfrm>
          <a:solidFill>
            <a:srgbClr val="C9D217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EE0C58E-D08C-4E6A-8F0F-2D4D4E1832A7}"/>
                </a:ext>
              </a:extLst>
            </p:cNvPr>
            <p:cNvSpPr/>
            <p:nvPr/>
          </p:nvSpPr>
          <p:spPr>
            <a:xfrm>
              <a:off x="-9389" y="-3693157"/>
              <a:ext cx="12205150" cy="3463329"/>
            </a:xfrm>
            <a:prstGeom prst="rect">
              <a:avLst/>
            </a:prstGeom>
            <a:grpFill/>
            <a:ln>
              <a:noFill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934BF11-7434-401B-933C-1C621EF61B54}"/>
                </a:ext>
              </a:extLst>
            </p:cNvPr>
            <p:cNvSpPr txBox="1"/>
            <p:nvPr/>
          </p:nvSpPr>
          <p:spPr>
            <a:xfrm>
              <a:off x="2406751" y="-3655561"/>
              <a:ext cx="8348912" cy="13990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3400" b="1" i="1" dirty="0">
                  <a:latin typeface="Gill Sans light"/>
                </a:rPr>
                <a:t>Boletín de avances en el cumplimiento del </a:t>
              </a:r>
            </a:p>
            <a:p>
              <a:pPr algn="ctr"/>
              <a:r>
                <a:rPr lang="es-CR" sz="3400" b="1" i="1" dirty="0">
                  <a:latin typeface="Gill Sans light"/>
                </a:rPr>
                <a:t>Plan Estratégico Institucional  #3</a:t>
              </a:r>
            </a:p>
            <a:p>
              <a:pPr algn="ctr"/>
              <a:r>
                <a:rPr lang="es-CR" sz="1600" b="1" i="1" dirty="0">
                  <a:latin typeface="Gill Sans light"/>
                </a:rPr>
                <a:t>(Periodo de Enero a agosto del 2023)</a:t>
              </a:r>
            </a:p>
          </p:txBody>
        </p:sp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877530C1-0079-4DAE-8198-D6958BF1B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1" y="-3542387"/>
              <a:ext cx="2103605" cy="870723"/>
            </a:xfrm>
            <a:prstGeom prst="rect">
              <a:avLst/>
            </a:prstGeom>
            <a:grpFill/>
            <a:ln>
              <a:noFill/>
            </a:ln>
          </p:spPr>
        </p:pic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B432335-669C-44B9-A8F2-3F6B1FBE92CC}"/>
                </a:ext>
              </a:extLst>
            </p:cNvPr>
            <p:cNvGrpSpPr/>
            <p:nvPr/>
          </p:nvGrpSpPr>
          <p:grpSpPr>
            <a:xfrm>
              <a:off x="1422168" y="-2265392"/>
              <a:ext cx="9369045" cy="778152"/>
              <a:chOff x="1861187" y="1530525"/>
              <a:chExt cx="6797040" cy="2133492"/>
            </a:xfrm>
            <a:grpFill/>
          </p:grpSpPr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35C28751-F67E-4AF8-AE6B-94DE5C8DB630}"/>
                  </a:ext>
                </a:extLst>
              </p:cNvPr>
              <p:cNvSpPr/>
              <p:nvPr/>
            </p:nvSpPr>
            <p:spPr>
              <a:xfrm>
                <a:off x="1861187" y="1530525"/>
                <a:ext cx="6797040" cy="2133492"/>
              </a:xfrm>
              <a:prstGeom prst="round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C780858C-0293-42B7-921C-DB3EE69F393D}"/>
                  </a:ext>
                </a:extLst>
              </p:cNvPr>
              <p:cNvSpPr txBox="1"/>
              <p:nvPr/>
            </p:nvSpPr>
            <p:spPr>
              <a:xfrm>
                <a:off x="2019083" y="1726630"/>
                <a:ext cx="6613353" cy="1619601"/>
              </a:xfrm>
              <a:prstGeom prst="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1600" i="1" dirty="0">
                    <a:solidFill>
                      <a:schemeClr val="bg1"/>
                    </a:solidFill>
                    <a:latin typeface="Gill Sans light"/>
                  </a:rPr>
                  <a:t>Administrar justicia pronta, cumplida y accesible, de conformidad con el ordenamiento jurídico para contribuir con la democracia, la paz social y el desarrollo sostenible del país.</a:t>
                </a:r>
              </a:p>
            </p:txBody>
          </p:sp>
        </p:grp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0E74BD03-C21C-42B5-98BC-06F60BACD14E}"/>
                </a:ext>
              </a:extLst>
            </p:cNvPr>
            <p:cNvSpPr txBox="1"/>
            <p:nvPr/>
          </p:nvSpPr>
          <p:spPr>
            <a:xfrm>
              <a:off x="360826" y="-1981524"/>
              <a:ext cx="1046385" cy="40417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R" sz="2000" b="1" i="1" dirty="0">
                  <a:latin typeface="Gill Sans light"/>
                </a:rPr>
                <a:t>Misión</a:t>
              </a:r>
            </a:p>
          </p:txBody>
        </p: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C2F9ABFA-A236-431C-8220-30B9D857CDE8}"/>
                </a:ext>
              </a:extLst>
            </p:cNvPr>
            <p:cNvGrpSpPr/>
            <p:nvPr/>
          </p:nvGrpSpPr>
          <p:grpSpPr>
            <a:xfrm>
              <a:off x="1422168" y="-1336957"/>
              <a:ext cx="9369045" cy="880015"/>
              <a:chOff x="2504846" y="3650030"/>
              <a:chExt cx="6797040" cy="1942698"/>
            </a:xfrm>
            <a:grpFill/>
          </p:grpSpPr>
          <p:sp>
            <p:nvSpPr>
              <p:cNvPr id="49" name="Rectángulo: esquinas redondeadas 48">
                <a:extLst>
                  <a:ext uri="{FF2B5EF4-FFF2-40B4-BE49-F238E27FC236}">
                    <a16:creationId xmlns:a16="http://schemas.microsoft.com/office/drawing/2014/main" id="{35DF0F1D-27CB-41BB-B5A8-F5C6F9456B0B}"/>
                  </a:ext>
                </a:extLst>
              </p:cNvPr>
              <p:cNvSpPr/>
              <p:nvPr/>
            </p:nvSpPr>
            <p:spPr>
              <a:xfrm>
                <a:off x="2504846" y="3650030"/>
                <a:ext cx="6797040" cy="1851394"/>
              </a:xfrm>
              <a:prstGeom prst="round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44E80BE-D973-4D4C-AA27-E0C2809FCA4B}"/>
                  </a:ext>
                </a:extLst>
              </p:cNvPr>
              <p:cNvSpPr txBox="1"/>
              <p:nvPr/>
            </p:nvSpPr>
            <p:spPr>
              <a:xfrm>
                <a:off x="2662742" y="3739592"/>
                <a:ext cx="6597120" cy="1853136"/>
              </a:xfrm>
              <a:prstGeom prst="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1600" i="1" dirty="0">
                    <a:solidFill>
                      <a:schemeClr val="bg1"/>
                    </a:solidFill>
                    <a:latin typeface="Gill Sans light"/>
                  </a:rPr>
                  <a:t>Ser un Poder Judicial que garantice al país, pleno acceso a la justicia, que resuelva los conflictos de manera pacífica, eficaz, eficiente, transparente y en apego a la ley, con personas servidoras comprometidas con su misión y valores, consciente de su papel en el desarrollo de la sociedad.</a:t>
                </a:r>
              </a:p>
            </p:txBody>
          </p:sp>
        </p:grp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E9062BA0-D0F0-49DE-98F6-79896B155D28}"/>
                </a:ext>
              </a:extLst>
            </p:cNvPr>
            <p:cNvSpPr txBox="1"/>
            <p:nvPr/>
          </p:nvSpPr>
          <p:spPr>
            <a:xfrm>
              <a:off x="468640" y="-1198859"/>
              <a:ext cx="860576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R" sz="2000" b="1" i="1" dirty="0">
                  <a:latin typeface="Gill Sans light"/>
                </a:rPr>
                <a:t>Visión</a:t>
              </a:r>
            </a:p>
          </p:txBody>
        </p:sp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9B780594-C90B-4838-B700-BFB8AEBA6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4885" y="-3661842"/>
              <a:ext cx="784223" cy="163512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B8F2F1FD-1EBC-4E16-A907-E4E9D96DBCEF}"/>
              </a:ext>
            </a:extLst>
          </p:cNvPr>
          <p:cNvSpPr txBox="1"/>
          <p:nvPr/>
        </p:nvSpPr>
        <p:spPr>
          <a:xfrm>
            <a:off x="-2553" y="4594353"/>
            <a:ext cx="12120304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5A632B9-AAA6-4A4B-A3DC-25430080613F}"/>
              </a:ext>
            </a:extLst>
          </p:cNvPr>
          <p:cNvSpPr txBox="1"/>
          <p:nvPr/>
        </p:nvSpPr>
        <p:spPr>
          <a:xfrm>
            <a:off x="372640" y="7834506"/>
            <a:ext cx="5049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dirty="0">
                <a:latin typeface="Gill Sans light"/>
              </a:rPr>
              <a:t>Al 31 de agosto del 2023, se tiene un 67,46% de avance en el cumplimiento de las metas estratégicas y un 32,54% que continúa en proceso de ejecución por parte de las oficinas y despachos judiciales.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264E38F-D237-4C38-9DC3-65342A4795BA}"/>
              </a:ext>
            </a:extLst>
          </p:cNvPr>
          <p:cNvSpPr txBox="1"/>
          <p:nvPr/>
        </p:nvSpPr>
        <p:spPr>
          <a:xfrm>
            <a:off x="1757072" y="7351797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58AD7B5-4753-4CB7-AE2A-C111E1CED169}"/>
              </a:ext>
            </a:extLst>
          </p:cNvPr>
          <p:cNvSpPr/>
          <p:nvPr/>
        </p:nvSpPr>
        <p:spPr>
          <a:xfrm>
            <a:off x="183126" y="3748014"/>
            <a:ext cx="542238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Avances en el cumplimiento institucional al 31 de agosto 2023</a:t>
            </a:r>
          </a:p>
        </p:txBody>
      </p:sp>
      <p:pic>
        <p:nvPicPr>
          <p:cNvPr id="18" name="Picture 2" descr="Documento PEI 2019-2024">
            <a:hlinkClick r:id="rId4"/>
            <a:extLst>
              <a:ext uri="{FF2B5EF4-FFF2-40B4-BE49-F238E27FC236}">
                <a16:creationId xmlns:a16="http://schemas.microsoft.com/office/drawing/2014/main" id="{FACFF5E5-74A3-656B-E2AE-4CA23467A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6" y="15205216"/>
            <a:ext cx="12200135" cy="217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D4A0363-0E0E-9FAA-887F-9D78C0AEF9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901057"/>
              </p:ext>
            </p:extLst>
          </p:nvPr>
        </p:nvGraphicFramePr>
        <p:xfrm>
          <a:off x="407447" y="4483776"/>
          <a:ext cx="5111736" cy="329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8CB6F32E-4068-475F-0F74-6427030E2D6F}"/>
              </a:ext>
            </a:extLst>
          </p:cNvPr>
          <p:cNvSpPr txBox="1"/>
          <p:nvPr/>
        </p:nvSpPr>
        <p:spPr>
          <a:xfrm>
            <a:off x="1805946" y="13182648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A006804-6CE6-B328-514A-DF4EE28C25B5}"/>
              </a:ext>
            </a:extLst>
          </p:cNvPr>
          <p:cNvSpPr txBox="1"/>
          <p:nvPr/>
        </p:nvSpPr>
        <p:spPr>
          <a:xfrm>
            <a:off x="183126" y="13705781"/>
            <a:ext cx="5660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Gill Sans light"/>
              </a:rPr>
              <a:t>La Administración del Fondo de Jubilaciones y Pensiones y el Organismo de Investigación Judicial </a:t>
            </a:r>
            <a:r>
              <a:rPr lang="es-CR" sz="1400" dirty="0">
                <a:latin typeface="Gill Sans light"/>
              </a:rPr>
              <a:t>son los programas que muestran mayor porcentaje de cumplimiento de los objetivos y metas propuestos a agosto 2023.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86A256-45DC-2250-E2CE-30FC92DDC4BA}"/>
              </a:ext>
            </a:extLst>
          </p:cNvPr>
          <p:cNvSpPr/>
          <p:nvPr/>
        </p:nvSpPr>
        <p:spPr>
          <a:xfrm>
            <a:off x="458263" y="9008440"/>
            <a:ext cx="51472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Avances en el cumplimiento por parte de los Programas Presupuestarios al 31 de agosto 2023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B7E8E32-0BB7-D812-53BD-A934A52F93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534251"/>
              </p:ext>
            </p:extLst>
          </p:nvPr>
        </p:nvGraphicFramePr>
        <p:xfrm>
          <a:off x="82069" y="9727626"/>
          <a:ext cx="5904061" cy="347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03042B5B-C104-D352-861B-A166944F6E85}"/>
              </a:ext>
            </a:extLst>
          </p:cNvPr>
          <p:cNvSpPr/>
          <p:nvPr/>
        </p:nvSpPr>
        <p:spPr>
          <a:xfrm>
            <a:off x="5651180" y="3776342"/>
            <a:ext cx="63831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Avances en el cumplimiento de los Temas Estratégicos al 31 de agosto del 2023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090E336-BE94-E0D8-0213-6FCE49FA3EFE}"/>
              </a:ext>
            </a:extLst>
          </p:cNvPr>
          <p:cNvSpPr txBox="1"/>
          <p:nvPr/>
        </p:nvSpPr>
        <p:spPr>
          <a:xfrm>
            <a:off x="6456514" y="7877268"/>
            <a:ext cx="53896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dirty="0">
                <a:latin typeface="Gill Sans light"/>
              </a:rPr>
              <a:t>El Tema Estratégico con mayor grado de cumplimiento </a:t>
            </a:r>
            <a:r>
              <a:rPr lang="es-ES" sz="1400" dirty="0">
                <a:latin typeface="Gill Sans light"/>
              </a:rPr>
              <a:t>es Gestión del Personal con 76,18%, </a:t>
            </a:r>
            <a:r>
              <a:rPr lang="es-CR" sz="1400" dirty="0">
                <a:latin typeface="Gill Sans light"/>
              </a:rPr>
              <a:t>caso contrario, el tema Planificación Institucional  reporta el menor cumplimiento con  59,22%.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5653060-05CE-E8B6-F1BD-2A2471BAD465}"/>
              </a:ext>
            </a:extLst>
          </p:cNvPr>
          <p:cNvSpPr txBox="1"/>
          <p:nvPr/>
        </p:nvSpPr>
        <p:spPr>
          <a:xfrm>
            <a:off x="8056143" y="7544232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4C7D17C3-63CC-0D73-2523-D36F945296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944172"/>
              </p:ext>
            </p:extLst>
          </p:nvPr>
        </p:nvGraphicFramePr>
        <p:xfrm>
          <a:off x="6332097" y="4450566"/>
          <a:ext cx="5834199" cy="3093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3" name="CuadroTexto 22">
            <a:extLst>
              <a:ext uri="{FF2B5EF4-FFF2-40B4-BE49-F238E27FC236}">
                <a16:creationId xmlns:a16="http://schemas.microsoft.com/office/drawing/2014/main" id="{7AAB98B5-AEA1-812B-4F07-948584004285}"/>
              </a:ext>
            </a:extLst>
          </p:cNvPr>
          <p:cNvSpPr txBox="1"/>
          <p:nvPr/>
        </p:nvSpPr>
        <p:spPr>
          <a:xfrm>
            <a:off x="8171695" y="13110390"/>
            <a:ext cx="22143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CE26886-F931-FC9A-19DA-ADF37D386608}"/>
              </a:ext>
            </a:extLst>
          </p:cNvPr>
          <p:cNvSpPr txBox="1"/>
          <p:nvPr/>
        </p:nvSpPr>
        <p:spPr>
          <a:xfrm>
            <a:off x="6334447" y="13384345"/>
            <a:ext cx="56055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dirty="0">
                <a:latin typeface="Gill Sans light"/>
              </a:rPr>
              <a:t>Se tiene un total de 87 proyectos estratégicos en estado progreso (</a:t>
            </a:r>
            <a:r>
              <a:rPr lang="es-CR" sz="1400" i="1" dirty="0">
                <a:latin typeface="Gill Sans light"/>
              </a:rPr>
              <a:t>dato</a:t>
            </a:r>
            <a:r>
              <a:rPr lang="es-CR" sz="1400" dirty="0">
                <a:latin typeface="Gill Sans light"/>
              </a:rPr>
              <a:t> </a:t>
            </a:r>
            <a:r>
              <a:rPr lang="es-CR" sz="1400" i="1" dirty="0">
                <a:latin typeface="Gill Sans light"/>
              </a:rPr>
              <a:t>generado del centro de proyectos al 5 setiembre 2023</a:t>
            </a:r>
            <a:r>
              <a:rPr lang="es-CR" sz="1400" dirty="0">
                <a:latin typeface="Gill Sans light"/>
              </a:rPr>
              <a:t>). El programa </a:t>
            </a:r>
            <a:r>
              <a:rPr lang="es-ES" sz="1400" dirty="0">
                <a:latin typeface="Gill Sans light"/>
              </a:rPr>
              <a:t>926 Dirección Administración y Otros Órganos de Apoyo registra la </a:t>
            </a:r>
            <a:r>
              <a:rPr lang="es-CR" sz="1400" dirty="0">
                <a:latin typeface="Gill Sans light"/>
              </a:rPr>
              <a:t> mayor cantidad de proyectos con un total de 56, caso contrario, el programa </a:t>
            </a:r>
            <a:r>
              <a:rPr lang="es-ES" sz="1400" dirty="0">
                <a:latin typeface="Gill Sans light"/>
              </a:rPr>
              <a:t>950 Servicio de Atención y Protección de Víctimas y Testigos registra dos proyectos, lo que corresponde programa con menos proyectos en progreso. </a:t>
            </a:r>
            <a:endParaRPr lang="es-CR" sz="1400" dirty="0">
              <a:latin typeface="Gill Sans light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91493EC-9B17-20F1-EA90-7D252CE98FE2}"/>
              </a:ext>
            </a:extLst>
          </p:cNvPr>
          <p:cNvSpPr/>
          <p:nvPr/>
        </p:nvSpPr>
        <p:spPr>
          <a:xfrm>
            <a:off x="6117311" y="9065298"/>
            <a:ext cx="60004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0"/>
                <a:solidFill>
                  <a:srgbClr val="0081AB"/>
                </a:solidFill>
                <a:latin typeface="Gill Sans light"/>
              </a:rPr>
              <a:t>Cantidad de Proyectos Estratégicos por Programa Presupuestario</a:t>
            </a:r>
            <a:endParaRPr lang="es-CR" sz="2000" b="1" dirty="0">
              <a:ln w="0"/>
              <a:solidFill>
                <a:srgbClr val="0081AB"/>
              </a:solidFill>
              <a:latin typeface="Gill Sans light"/>
            </a:endParaRPr>
          </a:p>
        </p:txBody>
      </p:sp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D1BBB87A-507A-4E48-A0C1-FCDE47C889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521178"/>
              </p:ext>
            </p:extLst>
          </p:nvPr>
        </p:nvGraphicFramePr>
        <p:xfrm>
          <a:off x="6523451" y="9784684"/>
          <a:ext cx="5510848" cy="3379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64979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7F89C054-C5E6-7D21-523D-3252F5ED3353}"/>
              </a:ext>
            </a:extLst>
          </p:cNvPr>
          <p:cNvSpPr/>
          <p:nvPr/>
        </p:nvSpPr>
        <p:spPr>
          <a:xfrm>
            <a:off x="61338" y="16059831"/>
            <a:ext cx="4111269" cy="1234009"/>
          </a:xfrm>
          <a:prstGeom prst="rect">
            <a:avLst/>
          </a:prstGeom>
          <a:solidFill>
            <a:srgbClr val="0081AB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F4A976-02BD-4135-B927-B42054CDAD4D}"/>
              </a:ext>
            </a:extLst>
          </p:cNvPr>
          <p:cNvSpPr/>
          <p:nvPr/>
        </p:nvSpPr>
        <p:spPr>
          <a:xfrm>
            <a:off x="7187240" y="4667297"/>
            <a:ext cx="43299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0"/>
                <a:solidFill>
                  <a:srgbClr val="0081AB"/>
                </a:solidFill>
                <a:latin typeface="Gill Sans light"/>
              </a:rPr>
              <a:t>Avance en el cumplimiento por Programa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ACB71F2-677C-4A79-853B-BDD54620F0C2}"/>
              </a:ext>
            </a:extLst>
          </p:cNvPr>
          <p:cNvSpPr/>
          <p:nvPr/>
        </p:nvSpPr>
        <p:spPr>
          <a:xfrm>
            <a:off x="-1066404" y="4629527"/>
            <a:ext cx="8799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 en el cumplimiento del Plan Estratégico Institucional </a:t>
            </a:r>
          </a:p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con respecto al año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5C9DEE6-CBEC-43BF-A0C6-15A83A2711C6}"/>
              </a:ext>
            </a:extLst>
          </p:cNvPr>
          <p:cNvGrpSpPr/>
          <p:nvPr/>
        </p:nvGrpSpPr>
        <p:grpSpPr>
          <a:xfrm>
            <a:off x="-71876" y="-43870"/>
            <a:ext cx="12238172" cy="3588634"/>
            <a:chOff x="-9389" y="-3693157"/>
            <a:chExt cx="12205150" cy="3463329"/>
          </a:xfrm>
          <a:solidFill>
            <a:srgbClr val="C9D217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EE0C58E-D08C-4E6A-8F0F-2D4D4E1832A7}"/>
                </a:ext>
              </a:extLst>
            </p:cNvPr>
            <p:cNvSpPr/>
            <p:nvPr/>
          </p:nvSpPr>
          <p:spPr>
            <a:xfrm>
              <a:off x="-9389" y="-3693157"/>
              <a:ext cx="12205150" cy="3463329"/>
            </a:xfrm>
            <a:prstGeom prst="rect">
              <a:avLst/>
            </a:prstGeom>
            <a:grpFill/>
            <a:ln>
              <a:noFill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934BF11-7434-401B-933C-1C621EF61B54}"/>
                </a:ext>
              </a:extLst>
            </p:cNvPr>
            <p:cNvSpPr txBox="1"/>
            <p:nvPr/>
          </p:nvSpPr>
          <p:spPr>
            <a:xfrm>
              <a:off x="2406751" y="-3655561"/>
              <a:ext cx="8348912" cy="13990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3400" b="1" i="1" dirty="0">
                  <a:latin typeface="Gill Sans light"/>
                </a:rPr>
                <a:t>Boletín de avances en el cumplimiento del </a:t>
              </a:r>
            </a:p>
            <a:p>
              <a:pPr algn="ctr"/>
              <a:r>
                <a:rPr lang="es-CR" sz="3400" b="1" i="1" dirty="0">
                  <a:latin typeface="Gill Sans light"/>
                </a:rPr>
                <a:t>Plan Estratégico Institucional  #3</a:t>
              </a:r>
            </a:p>
            <a:p>
              <a:pPr algn="ctr"/>
              <a:r>
                <a:rPr lang="es-CR" sz="1600" b="1" i="1" dirty="0">
                  <a:latin typeface="Gill Sans light"/>
                </a:rPr>
                <a:t>(Periodo de Enero a agosto del 2023)</a:t>
              </a:r>
            </a:p>
          </p:txBody>
        </p:sp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877530C1-0079-4DAE-8198-D6958BF1B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1" y="-3542387"/>
              <a:ext cx="2103605" cy="870723"/>
            </a:xfrm>
            <a:prstGeom prst="rect">
              <a:avLst/>
            </a:prstGeom>
            <a:grpFill/>
            <a:ln>
              <a:noFill/>
            </a:ln>
          </p:spPr>
        </p:pic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B432335-669C-44B9-A8F2-3F6B1FBE92CC}"/>
                </a:ext>
              </a:extLst>
            </p:cNvPr>
            <p:cNvGrpSpPr/>
            <p:nvPr/>
          </p:nvGrpSpPr>
          <p:grpSpPr>
            <a:xfrm>
              <a:off x="1422168" y="-2265392"/>
              <a:ext cx="9369045" cy="778152"/>
              <a:chOff x="1861187" y="1530525"/>
              <a:chExt cx="6797040" cy="2133492"/>
            </a:xfrm>
            <a:grpFill/>
          </p:grpSpPr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35C28751-F67E-4AF8-AE6B-94DE5C8DB630}"/>
                  </a:ext>
                </a:extLst>
              </p:cNvPr>
              <p:cNvSpPr/>
              <p:nvPr/>
            </p:nvSpPr>
            <p:spPr>
              <a:xfrm>
                <a:off x="1861187" y="1530525"/>
                <a:ext cx="6797040" cy="2133492"/>
              </a:xfrm>
              <a:prstGeom prst="round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C780858C-0293-42B7-921C-DB3EE69F393D}"/>
                  </a:ext>
                </a:extLst>
              </p:cNvPr>
              <p:cNvSpPr txBox="1"/>
              <p:nvPr/>
            </p:nvSpPr>
            <p:spPr>
              <a:xfrm>
                <a:off x="2019083" y="1726630"/>
                <a:ext cx="6613353" cy="1619601"/>
              </a:xfrm>
              <a:prstGeom prst="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1600" i="1" dirty="0">
                    <a:solidFill>
                      <a:schemeClr val="bg1"/>
                    </a:solidFill>
                    <a:latin typeface="Gill Sans light"/>
                  </a:rPr>
                  <a:t>Administrar justicia pronta, cumplida y accesible, de conformidad con el ordenamiento jurídico para contribuir con la democracia, la paz social y el desarrollo sostenible del país.</a:t>
                </a:r>
              </a:p>
            </p:txBody>
          </p:sp>
        </p:grp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0E74BD03-C21C-42B5-98BC-06F60BACD14E}"/>
                </a:ext>
              </a:extLst>
            </p:cNvPr>
            <p:cNvSpPr txBox="1"/>
            <p:nvPr/>
          </p:nvSpPr>
          <p:spPr>
            <a:xfrm>
              <a:off x="360826" y="-1981524"/>
              <a:ext cx="1046385" cy="40417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R" sz="2000" b="1" i="1" dirty="0">
                  <a:latin typeface="Gill Sans light"/>
                </a:rPr>
                <a:t>Misión</a:t>
              </a:r>
            </a:p>
          </p:txBody>
        </p: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C2F9ABFA-A236-431C-8220-30B9D857CDE8}"/>
                </a:ext>
              </a:extLst>
            </p:cNvPr>
            <p:cNvGrpSpPr/>
            <p:nvPr/>
          </p:nvGrpSpPr>
          <p:grpSpPr>
            <a:xfrm>
              <a:off x="1422168" y="-1336957"/>
              <a:ext cx="9369045" cy="880015"/>
              <a:chOff x="2504846" y="3650030"/>
              <a:chExt cx="6797040" cy="1942698"/>
            </a:xfrm>
            <a:grpFill/>
          </p:grpSpPr>
          <p:sp>
            <p:nvSpPr>
              <p:cNvPr id="49" name="Rectángulo: esquinas redondeadas 48">
                <a:extLst>
                  <a:ext uri="{FF2B5EF4-FFF2-40B4-BE49-F238E27FC236}">
                    <a16:creationId xmlns:a16="http://schemas.microsoft.com/office/drawing/2014/main" id="{35DF0F1D-27CB-41BB-B5A8-F5C6F9456B0B}"/>
                  </a:ext>
                </a:extLst>
              </p:cNvPr>
              <p:cNvSpPr/>
              <p:nvPr/>
            </p:nvSpPr>
            <p:spPr>
              <a:xfrm>
                <a:off x="2504846" y="3650030"/>
                <a:ext cx="6797040" cy="1851394"/>
              </a:xfrm>
              <a:prstGeom prst="round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44E80BE-D973-4D4C-AA27-E0C2809FCA4B}"/>
                  </a:ext>
                </a:extLst>
              </p:cNvPr>
              <p:cNvSpPr txBox="1"/>
              <p:nvPr/>
            </p:nvSpPr>
            <p:spPr>
              <a:xfrm>
                <a:off x="2662742" y="3739592"/>
                <a:ext cx="6597120" cy="1853136"/>
              </a:xfrm>
              <a:prstGeom prst="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1600" i="1" dirty="0">
                    <a:solidFill>
                      <a:schemeClr val="bg1"/>
                    </a:solidFill>
                    <a:latin typeface="Gill Sans light"/>
                  </a:rPr>
                  <a:t>Ser un Poder Judicial que garantice al país, pleno acceso a la justicia, que resuelva los conflictos de manera pacífica, eficaz, eficiente, transparente y en apego a la ley, con personas servidoras comprometidas con su misión y valores, consciente de su papel en el desarrollo de la sociedad.</a:t>
                </a:r>
              </a:p>
            </p:txBody>
          </p:sp>
        </p:grp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E9062BA0-D0F0-49DE-98F6-79896B155D28}"/>
                </a:ext>
              </a:extLst>
            </p:cNvPr>
            <p:cNvSpPr txBox="1"/>
            <p:nvPr/>
          </p:nvSpPr>
          <p:spPr>
            <a:xfrm>
              <a:off x="468640" y="-1198859"/>
              <a:ext cx="860576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R" sz="2000" b="1" i="1" dirty="0">
                  <a:latin typeface="Gill Sans light"/>
                </a:rPr>
                <a:t>Visión</a:t>
              </a:r>
            </a:p>
          </p:txBody>
        </p:sp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9B780594-C90B-4838-B700-BFB8AEBA6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4885" y="-3661842"/>
              <a:ext cx="784223" cy="163512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B8F2F1FD-1EBC-4E16-A907-E4E9D96DBCEF}"/>
              </a:ext>
            </a:extLst>
          </p:cNvPr>
          <p:cNvSpPr txBox="1"/>
          <p:nvPr/>
        </p:nvSpPr>
        <p:spPr>
          <a:xfrm>
            <a:off x="-2553" y="4594353"/>
            <a:ext cx="12120304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</p:txBody>
      </p:sp>
      <p:pic>
        <p:nvPicPr>
          <p:cNvPr id="18" name="Picture 2" descr="Documento PEI 2019-2024">
            <a:hlinkClick r:id="rId4"/>
            <a:extLst>
              <a:ext uri="{FF2B5EF4-FFF2-40B4-BE49-F238E27FC236}">
                <a16:creationId xmlns:a16="http://schemas.microsoft.com/office/drawing/2014/main" id="{FACFF5E5-74A3-656B-E2AE-4CA23467A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690" y="16150856"/>
            <a:ext cx="7994309" cy="123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571D235-EBCE-ECB5-AD0B-8278D7EA3BC5}"/>
              </a:ext>
            </a:extLst>
          </p:cNvPr>
          <p:cNvSpPr txBox="1"/>
          <p:nvPr/>
        </p:nvSpPr>
        <p:spPr>
          <a:xfrm>
            <a:off x="737799" y="16262558"/>
            <a:ext cx="30965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Gill Sans light"/>
              </a:rPr>
              <a:t>Para mayor información: </a:t>
            </a:r>
            <a:r>
              <a:rPr lang="es-CR" dirty="0">
                <a:solidFill>
                  <a:schemeClr val="bg1"/>
                </a:solidFill>
                <a:latin typeface="Gill Sans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www.pei.poder-judicial.go.cr</a:t>
            </a:r>
          </a:p>
          <a:p>
            <a:pPr algn="ctr"/>
            <a:r>
              <a:rPr lang="es-CR" dirty="0">
                <a:solidFill>
                  <a:schemeClr val="bg1"/>
                </a:solidFill>
                <a:latin typeface="Gill Sans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s-CR" dirty="0">
              <a:solidFill>
                <a:schemeClr val="bg1"/>
              </a:solidFill>
              <a:latin typeface="Gill Sans light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22164AE9-33B3-4B92-6646-2B79228C56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5706" y="4551262"/>
            <a:ext cx="12192000" cy="4547809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D574E562-13CA-15C2-8A65-37493679A588}"/>
              </a:ext>
            </a:extLst>
          </p:cNvPr>
          <p:cNvSpPr/>
          <p:nvPr/>
        </p:nvSpPr>
        <p:spPr>
          <a:xfrm>
            <a:off x="183126" y="3667299"/>
            <a:ext cx="1174894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400" b="1" dirty="0">
                <a:ln w="0"/>
                <a:solidFill>
                  <a:srgbClr val="0081AB"/>
                </a:solidFill>
                <a:latin typeface="Gill Sans light"/>
              </a:rPr>
              <a:t>Avances en el cumplimiento </a:t>
            </a:r>
            <a:r>
              <a:rPr lang="es-ES" sz="2400" b="1" dirty="0">
                <a:ln w="0"/>
                <a:solidFill>
                  <a:srgbClr val="0081AB"/>
                </a:solidFill>
                <a:latin typeface="Gill Sans light"/>
              </a:rPr>
              <a:t>de las metas estratégicas del PEI por Objetivo de Desarrollo Sostenible al 31 de agosto del 2023</a:t>
            </a:r>
            <a:endParaRPr lang="es-CR" sz="2400" b="1" dirty="0">
              <a:ln w="0"/>
              <a:solidFill>
                <a:srgbClr val="0081AB"/>
              </a:solidFill>
              <a:latin typeface="Gill Sans light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B70D0F-5896-B45C-A749-9F73EB6D32DE}"/>
              </a:ext>
            </a:extLst>
          </p:cNvPr>
          <p:cNvSpPr txBox="1"/>
          <p:nvPr/>
        </p:nvSpPr>
        <p:spPr>
          <a:xfrm>
            <a:off x="145975" y="9242521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C00574B-94D4-576A-4B98-149675F5B6ED}"/>
              </a:ext>
            </a:extLst>
          </p:cNvPr>
          <p:cNvSpPr txBox="1"/>
          <p:nvPr/>
        </p:nvSpPr>
        <p:spPr>
          <a:xfrm>
            <a:off x="43521" y="9646840"/>
            <a:ext cx="12104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dirty="0">
                <a:latin typeface="Gill Sans light"/>
              </a:rPr>
              <a:t>Al 31 de agosto del 2023, los objetivos con mayor avance corresponden al </a:t>
            </a:r>
            <a:r>
              <a:rPr lang="es-ES" sz="1400" dirty="0">
                <a:latin typeface="Gill Sans light"/>
              </a:rPr>
              <a:t>Objetivo 7: Energía asequible y no contaminante. Garantizar el acceso a una energía asequible, segura, sostenible y moderna para todos, con un nivel de cumplimiento del 100%, en segundo lugar, el Objetivo 4: Educación de calidad. Garantizar una educación inclusiva, equitativa y de calidad y promover oportunidades de aprendizaje durante toda la vida para todos, con avance de 75,13% y en tercer lugar se tiene el Objetivo 13: Acción por el clima. Adoptar medidas urgentes para combatir el cambio climático y sus efectos, con un nivel de cumplimiento de 74,93%.</a:t>
            </a:r>
            <a:endParaRPr lang="es-CR" sz="1400" dirty="0">
              <a:latin typeface="Gill Sans light"/>
            </a:endParaRPr>
          </a:p>
        </p:txBody>
      </p:sp>
      <p:pic>
        <p:nvPicPr>
          <p:cNvPr id="1028" name="Picture 4" descr="Haga Clic En El Icono De Vector PNG , Hacer Clic, Flecha, Cursor PNG y  Vector para Descargar Gratis | Pngtree">
            <a:extLst>
              <a:ext uri="{FF2B5EF4-FFF2-40B4-BE49-F238E27FC236}">
                <a16:creationId xmlns:a16="http://schemas.microsoft.com/office/drawing/2014/main" id="{54933B15-446D-4120-8C9C-5F6D8738E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8" y="16724223"/>
            <a:ext cx="594932" cy="59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3A5493D-69E7-716D-0E25-B1F178ACBB82}"/>
              </a:ext>
            </a:extLst>
          </p:cNvPr>
          <p:cNvSpPr txBox="1"/>
          <p:nvPr/>
        </p:nvSpPr>
        <p:spPr>
          <a:xfrm>
            <a:off x="295166" y="13047599"/>
            <a:ext cx="411126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Se les reitera a los despachos y oficinas judiciales la importancia de realizar avances en las metas operativas vinculadas a las metas estratégicas por medio del Sistema PAO al </a:t>
            </a: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menos una vez al mes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,</a:t>
            </a:r>
            <a:r>
              <a:rPr lang="es-C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 lo cual permitirá determinar y conocer el grado de cumplimiento de los objetivos y metas planteadas, permitiendo realizar las mejoras pertinentes para lograr su consecución al finalizar el año 2023.</a:t>
            </a:r>
          </a:p>
          <a:p>
            <a:r>
              <a:rPr lang="es-CR" sz="1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ill Sans light"/>
                <a:ea typeface="Cambria" panose="02040503050406030204" pitchFamily="18" charset="0"/>
              </a:rPr>
              <a:t> </a:t>
            </a:r>
          </a:p>
          <a:p>
            <a:pPr algn="just"/>
            <a:endParaRPr lang="es-CR" sz="1400" dirty="0">
              <a:solidFill>
                <a:schemeClr val="tx1">
                  <a:lumMod val="95000"/>
                  <a:lumOff val="5000"/>
                </a:schemeClr>
              </a:solidFill>
              <a:latin typeface="Gill Sans light"/>
              <a:ea typeface="Cambria" panose="020405030504060302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1F3A82A-EFD7-8C3C-1993-B26323AF5BF3}"/>
              </a:ext>
            </a:extLst>
          </p:cNvPr>
          <p:cNvSpPr txBox="1"/>
          <p:nvPr/>
        </p:nvSpPr>
        <p:spPr>
          <a:xfrm>
            <a:off x="303243" y="15069458"/>
            <a:ext cx="4365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  <a:cs typeface="Arial" panose="020B0604020202020204" pitchFamily="34" charset="0"/>
              </a:rPr>
              <a:t>Fuente: Circular 10-2021 de la Dirección de Planificación.</a:t>
            </a:r>
            <a:endParaRPr lang="es-C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Gill Sans light"/>
              <a:ea typeface="Cambria" panose="02040503050406030204" pitchFamily="18" charset="0"/>
            </a:endParaRPr>
          </a:p>
        </p:txBody>
      </p:sp>
      <p:pic>
        <p:nvPicPr>
          <p:cNvPr id="12" name="Picture 2" descr="Ilustración, Diseño De Personajes. Hombre De Negocios Usando La Computadora  De Dibujos Animados Ilustraciones Svg, Vectoriales, Clip Art Vectorizado  Libre De Derechos. Image 37266185.">
            <a:extLst>
              <a:ext uri="{FF2B5EF4-FFF2-40B4-BE49-F238E27FC236}">
                <a16:creationId xmlns:a16="http://schemas.microsoft.com/office/drawing/2014/main" id="{879154A9-87EE-CA7A-CFCD-CAB90964E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936" y="13184500"/>
            <a:ext cx="1634557" cy="16345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46">
            <a:extLst>
              <a:ext uri="{FF2B5EF4-FFF2-40B4-BE49-F238E27FC236}">
                <a16:creationId xmlns:a16="http://schemas.microsoft.com/office/drawing/2014/main" id="{31D3A094-F44E-FEBB-6A0C-5FE5120B2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7239" y="14551811"/>
            <a:ext cx="4744831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>
              <a:buNone/>
            </a:pP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Consultas: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dirigirlas al Centro de Responsabilidad respectivo y en segunda instancia a la Dirección de Planificación al correo </a:t>
            </a:r>
            <a:r>
              <a:rPr lang="es-ES" sz="1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mmoralesv@Poder-Judicial.go.cr</a:t>
            </a:r>
            <a:r>
              <a:rPr lang="es-ES" sz="2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.</a:t>
            </a: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 </a:t>
            </a:r>
            <a:endParaRPr lang="es-CR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Gill Sans light"/>
              <a:ea typeface="Cambria" panose="02040503050406030204" pitchFamily="18" charset="0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A07813A6-9D74-39B4-E475-075DE73D3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5129" y="12954817"/>
            <a:ext cx="5037234" cy="151220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>
              <a:buNone/>
            </a:pPr>
            <a:r>
              <a:rPr lang="es-CR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</a:rPr>
              <a:t>Para mayor información visite la página de Evaluación del PEI 2019-2024:</a:t>
            </a:r>
          </a:p>
          <a:p>
            <a:pPr algn="ctr">
              <a:buNone/>
            </a:pPr>
            <a:r>
              <a:rPr lang="es-CR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  <a:ea typeface="Cambria" panose="020405030504060302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https://planificacion.poder-judicial.go.cr/index.php/evaluacion/plan-estrategico-institucional</a:t>
            </a:r>
            <a:endParaRPr lang="es-CR" sz="1400" b="1" dirty="0">
              <a:solidFill>
                <a:schemeClr val="tx1">
                  <a:lumMod val="95000"/>
                  <a:lumOff val="5000"/>
                </a:schemeClr>
              </a:solidFill>
              <a:latin typeface="Gill Sans light"/>
              <a:ea typeface="Cambria" panose="02040503050406030204" pitchFamily="18" charset="0"/>
            </a:endParaRPr>
          </a:p>
          <a:p>
            <a:pPr algn="ctr">
              <a:buNone/>
            </a:pPr>
            <a:endParaRPr lang="es-CR" sz="1400" b="1" dirty="0">
              <a:solidFill>
                <a:schemeClr val="tx1">
                  <a:lumMod val="95000"/>
                  <a:lumOff val="5000"/>
                </a:schemeClr>
              </a:solidFill>
              <a:latin typeface="Gill Sans light"/>
              <a:ea typeface="Cambria" panose="02040503050406030204" pitchFamily="18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429DF5D-AD06-DD84-5868-7572398AE6F3}"/>
              </a:ext>
            </a:extLst>
          </p:cNvPr>
          <p:cNvSpPr/>
          <p:nvPr/>
        </p:nvSpPr>
        <p:spPr>
          <a:xfrm>
            <a:off x="-15169" y="11098368"/>
            <a:ext cx="12238172" cy="1280755"/>
          </a:xfrm>
          <a:prstGeom prst="rect">
            <a:avLst/>
          </a:prstGeom>
          <a:solidFill>
            <a:srgbClr val="C9D217"/>
          </a:solidFill>
          <a:ln>
            <a:noFill/>
          </a:ln>
          <a:effectLst>
            <a:reflection blurRad="6350" stA="52000" endA="300" endPos="350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C21A94B5-A276-D122-682C-8C4C52DFECE1}"/>
              </a:ext>
            </a:extLst>
          </p:cNvPr>
          <p:cNvSpPr txBox="1"/>
          <p:nvPr/>
        </p:nvSpPr>
        <p:spPr>
          <a:xfrm>
            <a:off x="1044747" y="11568790"/>
            <a:ext cx="104276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kern="0" dirty="0">
                <a:solidFill>
                  <a:schemeClr val="bg1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 </a:t>
            </a:r>
            <a:r>
              <a:rPr lang="es-ES" sz="24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Gill Sans light"/>
              </a:rPr>
              <a:t>Registro de avances de objetivos y metas del Plan Estratégico Institucional 2023 </a:t>
            </a:r>
            <a:endParaRPr lang="es-CR" sz="2400" b="1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9343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932EC6A1EDE845860F12B736444434" ma:contentTypeVersion="11" ma:contentTypeDescription="Crear nuevo documento." ma:contentTypeScope="" ma:versionID="d7537a635cd064c57568d458f59c7ca4">
  <xsd:schema xmlns:xsd="http://www.w3.org/2001/XMLSchema" xmlns:xs="http://www.w3.org/2001/XMLSchema" xmlns:p="http://schemas.microsoft.com/office/2006/metadata/properties" xmlns:ns3="391a5545-3ce3-4bc6-af10-630a214d0989" xmlns:ns4="f11f53c3-5b6d-41fa-a99a-ead51ea5b11c" targetNamespace="http://schemas.microsoft.com/office/2006/metadata/properties" ma:root="true" ma:fieldsID="af288e9fb71169b95e18ffd477729ce7" ns3:_="" ns4:_="">
    <xsd:import namespace="391a5545-3ce3-4bc6-af10-630a214d0989"/>
    <xsd:import namespace="f11f53c3-5b6d-41fa-a99a-ead51ea5b11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a5545-3ce3-4bc6-af10-630a214d098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f53c3-5b6d-41fa-a99a-ead51ea5b1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74C9A3-C8CB-488A-8E45-5A122A4B9C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45942E-CABE-4C8B-A67C-7CDAE02E3085}">
  <ds:schemaRefs>
    <ds:schemaRef ds:uri="391a5545-3ce3-4bc6-af10-630a214d0989"/>
    <ds:schemaRef ds:uri="f11f53c3-5b6d-41fa-a99a-ead51ea5b11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EBE1A1F-58E1-4ADE-BDC8-ED09A5BBB6AE}">
  <ds:schemaRefs>
    <ds:schemaRef ds:uri="391a5545-3ce3-4bc6-af10-630a214d0989"/>
    <ds:schemaRef ds:uri="f11f53c3-5b6d-41fa-a99a-ead51ea5b1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3939</TotalTime>
  <Words>813</Words>
  <Application>Microsoft Office PowerPoint</Application>
  <PresentationFormat>Personalizado</PresentationFormat>
  <Paragraphs>53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Gill Sans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 Mesén Trejos</dc:creator>
  <cp:lastModifiedBy>María Alejandra Morales Vargas</cp:lastModifiedBy>
  <cp:revision>67</cp:revision>
  <cp:lastPrinted>2019-09-27T17:59:37Z</cp:lastPrinted>
  <dcterms:created xsi:type="dcterms:W3CDTF">2019-08-23T19:57:59Z</dcterms:created>
  <dcterms:modified xsi:type="dcterms:W3CDTF">2023-09-22T17:02:12Z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0x010100F9932EC6A1EDE845860F12B736444434</vt:lpwstr>
  </property>
</Properties>
</file>