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1160125" cy="151193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5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8114"/>
    <a:srgbClr val="126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28FE1E-262E-447D-B4EB-68982D972AAE}" v="19" dt="2023-06-09T16:11:09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9" d="100"/>
          <a:sy n="29" d="100"/>
        </p:scale>
        <p:origin x="2204" y="48"/>
      </p:cViewPr>
      <p:guideLst>
        <p:guide orient="horz" pos="4763"/>
        <p:guide pos="35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y Mauricio Rojas Monge" userId="a8317b12-2716-4165-9a2f-d132a11f41bf" providerId="ADAL" clId="{686E07FD-5640-46CF-91CD-30C9A6DC2EEF}"/>
    <pc:docChg chg="undo custSel modSld">
      <pc:chgData name="Andrey Mauricio Rojas Monge" userId="a8317b12-2716-4165-9a2f-d132a11f41bf" providerId="ADAL" clId="{686E07FD-5640-46CF-91CD-30C9A6DC2EEF}" dt="2023-03-09T21:31:50.492" v="23" actId="1076"/>
      <pc:docMkLst>
        <pc:docMk/>
      </pc:docMkLst>
      <pc:sldChg chg="addSp delSp modSp mod">
        <pc:chgData name="Andrey Mauricio Rojas Monge" userId="a8317b12-2716-4165-9a2f-d132a11f41bf" providerId="ADAL" clId="{686E07FD-5640-46CF-91CD-30C9A6DC2EEF}" dt="2023-03-09T21:31:50.492" v="23" actId="1076"/>
        <pc:sldMkLst>
          <pc:docMk/>
          <pc:sldMk cId="2188910218" sldId="256"/>
        </pc:sldMkLst>
        <pc:picChg chg="add del mod">
          <ac:chgData name="Andrey Mauricio Rojas Monge" userId="a8317b12-2716-4165-9a2f-d132a11f41bf" providerId="ADAL" clId="{686E07FD-5640-46CF-91CD-30C9A6DC2EEF}" dt="2023-03-09T21:19:10.323" v="16" actId="478"/>
          <ac:picMkLst>
            <pc:docMk/>
            <pc:sldMk cId="2188910218" sldId="256"/>
            <ac:picMk id="3" creationId="{9E20F6EB-35C2-6F50-32ED-9DD651AC6398}"/>
          </ac:picMkLst>
        </pc:picChg>
        <pc:picChg chg="add mod">
          <ac:chgData name="Andrey Mauricio Rojas Monge" userId="a8317b12-2716-4165-9a2f-d132a11f41bf" providerId="ADAL" clId="{686E07FD-5640-46CF-91CD-30C9A6DC2EEF}" dt="2023-03-09T21:31:50.492" v="23" actId="1076"/>
          <ac:picMkLst>
            <pc:docMk/>
            <pc:sldMk cId="2188910218" sldId="256"/>
            <ac:picMk id="3" creationId="{C1713305-0959-9AC2-97EF-9C39A4854F85}"/>
          </ac:picMkLst>
        </pc:picChg>
        <pc:picChg chg="add del">
          <ac:chgData name="Andrey Mauricio Rojas Monge" userId="a8317b12-2716-4165-9a2f-d132a11f41bf" providerId="ADAL" clId="{686E07FD-5640-46CF-91CD-30C9A6DC2EEF}" dt="2023-03-09T21:16:33.761" v="1" actId="478"/>
          <ac:picMkLst>
            <pc:docMk/>
            <pc:sldMk cId="2188910218" sldId="256"/>
            <ac:picMk id="4" creationId="{45B6C3C6-EA2F-4AA6-D825-B8CC56C4EBF6}"/>
          </ac:picMkLst>
        </pc:picChg>
        <pc:picChg chg="add del mod">
          <ac:chgData name="Andrey Mauricio Rojas Monge" userId="a8317b12-2716-4165-9a2f-d132a11f41bf" providerId="ADAL" clId="{686E07FD-5640-46CF-91CD-30C9A6DC2EEF}" dt="2023-03-09T21:19:15.651" v="17" actId="478"/>
          <ac:picMkLst>
            <pc:docMk/>
            <pc:sldMk cId="2188910218" sldId="256"/>
            <ac:picMk id="6" creationId="{BACDE7C5-3FC5-B173-6B64-CB3ED5C32819}"/>
          </ac:picMkLst>
        </pc:picChg>
      </pc:sldChg>
    </pc:docChg>
  </pc:docChgLst>
  <pc:docChgLst>
    <pc:chgData name="Andrey Mauricio Rojas Monge" userId="a8317b12-2716-4165-9a2f-d132a11f41bf" providerId="ADAL" clId="{493118F0-F144-4E3F-B386-D6E5033B2A0F}"/>
    <pc:docChg chg="modSld">
      <pc:chgData name="Andrey Mauricio Rojas Monge" userId="a8317b12-2716-4165-9a2f-d132a11f41bf" providerId="ADAL" clId="{493118F0-F144-4E3F-B386-D6E5033B2A0F}" dt="2023-03-31T22:07:11.398" v="0" actId="14100"/>
      <pc:docMkLst>
        <pc:docMk/>
      </pc:docMkLst>
      <pc:sldChg chg="modSp mod">
        <pc:chgData name="Andrey Mauricio Rojas Monge" userId="a8317b12-2716-4165-9a2f-d132a11f41bf" providerId="ADAL" clId="{493118F0-F144-4E3F-B386-D6E5033B2A0F}" dt="2023-03-31T22:07:11.398" v="0" actId="14100"/>
        <pc:sldMkLst>
          <pc:docMk/>
          <pc:sldMk cId="2188910218" sldId="256"/>
        </pc:sldMkLst>
        <pc:spChg chg="mod">
          <ac:chgData name="Andrey Mauricio Rojas Monge" userId="a8317b12-2716-4165-9a2f-d132a11f41bf" providerId="ADAL" clId="{493118F0-F144-4E3F-B386-D6E5033B2A0F}" dt="2023-03-31T22:07:11.398" v="0" actId="14100"/>
          <ac:spMkLst>
            <pc:docMk/>
            <pc:sldMk cId="2188910218" sldId="256"/>
            <ac:spMk id="8" creationId="{B854375E-49A1-55CF-2040-486FD3DF8ECB}"/>
          </ac:spMkLst>
        </pc:spChg>
      </pc:sldChg>
    </pc:docChg>
  </pc:docChgLst>
  <pc:docChgLst>
    <pc:chgData name="Andrey Mauricio Rojas Monge" userId="a8317b12-2716-4165-9a2f-d132a11f41bf" providerId="ADAL" clId="{F428FE1E-262E-447D-B4EB-68982D972AAE}"/>
    <pc:docChg chg="undo custSel modSld">
      <pc:chgData name="Andrey Mauricio Rojas Monge" userId="a8317b12-2716-4165-9a2f-d132a11f41bf" providerId="ADAL" clId="{F428FE1E-262E-447D-B4EB-68982D972AAE}" dt="2023-06-09T20:08:45.278" v="374" actId="208"/>
      <pc:docMkLst>
        <pc:docMk/>
      </pc:docMkLst>
      <pc:sldChg chg="addSp delSp modSp mod">
        <pc:chgData name="Andrey Mauricio Rojas Monge" userId="a8317b12-2716-4165-9a2f-d132a11f41bf" providerId="ADAL" clId="{F428FE1E-262E-447D-B4EB-68982D972AAE}" dt="2023-06-09T20:08:45.278" v="374" actId="208"/>
        <pc:sldMkLst>
          <pc:docMk/>
          <pc:sldMk cId="2188910218" sldId="256"/>
        </pc:sldMkLst>
        <pc:spChg chg="add mod or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2" creationId="{DB7594CB-C48E-0F71-86A6-5413969CD6D4}"/>
          </ac:spMkLst>
        </pc:spChg>
        <pc:spChg chg="add mod">
          <ac:chgData name="Andrey Mauricio Rojas Monge" userId="a8317b12-2716-4165-9a2f-d132a11f41bf" providerId="ADAL" clId="{F428FE1E-262E-447D-B4EB-68982D972AAE}" dt="2023-06-09T16:49:43.297" v="370" actId="255"/>
          <ac:spMkLst>
            <pc:docMk/>
            <pc:sldMk cId="2188910218" sldId="256"/>
            <ac:spMk id="4" creationId="{392E0F72-0D28-56AD-BA7C-B0C7ADE4ABB9}"/>
          </ac:spMkLst>
        </pc:spChg>
        <pc:spChg chg="add del mod">
          <ac:chgData name="Andrey Mauricio Rojas Monge" userId="a8317b12-2716-4165-9a2f-d132a11f41bf" providerId="ADAL" clId="{F428FE1E-262E-447D-B4EB-68982D972AAE}" dt="2023-06-08T17:06:15.292" v="14" actId="478"/>
          <ac:spMkLst>
            <pc:docMk/>
            <pc:sldMk cId="2188910218" sldId="256"/>
            <ac:spMk id="5" creationId="{93901C0E-8239-AD4B-8F3C-1661B4105606}"/>
          </ac:spMkLst>
        </pc:spChg>
        <pc:spChg chg="add del mod">
          <ac:chgData name="Andrey Mauricio Rojas Monge" userId="a8317b12-2716-4165-9a2f-d132a11f41bf" providerId="ADAL" clId="{F428FE1E-262E-447D-B4EB-68982D972AAE}" dt="2023-06-08T17:06:44.887" v="18" actId="478"/>
          <ac:spMkLst>
            <pc:docMk/>
            <pc:sldMk cId="2188910218" sldId="256"/>
            <ac:spMk id="6" creationId="{2189EA64-F493-6AE9-C7F2-99C9F60784B6}"/>
          </ac:spMkLst>
        </pc:spChg>
        <pc:spChg chg="add del mod">
          <ac:chgData name="Andrey Mauricio Rojas Monge" userId="a8317b12-2716-4165-9a2f-d132a11f41bf" providerId="ADAL" clId="{F428FE1E-262E-447D-B4EB-68982D972AAE}" dt="2023-06-08T17:31:23.839" v="151" actId="478"/>
          <ac:spMkLst>
            <pc:docMk/>
            <pc:sldMk cId="2188910218" sldId="256"/>
            <ac:spMk id="7" creationId="{938EDF33-3C33-F01A-E9BC-66952727CDED}"/>
          </ac:spMkLst>
        </pc:spChg>
        <pc:spChg chg="del mod">
          <ac:chgData name="Andrey Mauricio Rojas Monge" userId="a8317b12-2716-4165-9a2f-d132a11f41bf" providerId="ADAL" clId="{F428FE1E-262E-447D-B4EB-68982D972AAE}" dt="2023-06-08T17:51:29.754" v="236" actId="478"/>
          <ac:spMkLst>
            <pc:docMk/>
            <pc:sldMk cId="2188910218" sldId="256"/>
            <ac:spMk id="8" creationId="{B854375E-49A1-55CF-2040-486FD3DF8ECB}"/>
          </ac:spMkLst>
        </pc:spChg>
        <pc:spChg chg="mod">
          <ac:chgData name="Andrey Mauricio Rojas Monge" userId="a8317b12-2716-4165-9a2f-d132a11f41bf" providerId="ADAL" clId="{F428FE1E-262E-447D-B4EB-68982D972AAE}" dt="2023-06-08T19:41:38.510" v="276" actId="14100"/>
          <ac:spMkLst>
            <pc:docMk/>
            <pc:sldMk cId="2188910218" sldId="256"/>
            <ac:spMk id="9" creationId="{49D660DC-AF46-D52D-971B-8147BFE0D406}"/>
          </ac:spMkLst>
        </pc:spChg>
        <pc:spChg chg="add del mod">
          <ac:chgData name="Andrey Mauricio Rojas Monge" userId="a8317b12-2716-4165-9a2f-d132a11f41bf" providerId="ADAL" clId="{F428FE1E-262E-447D-B4EB-68982D972AAE}" dt="2023-06-08T17:16:24.804" v="33" actId="478"/>
          <ac:spMkLst>
            <pc:docMk/>
            <pc:sldMk cId="2188910218" sldId="256"/>
            <ac:spMk id="10" creationId="{491CD5EC-A3C9-1821-FEBD-B1008D5D2FBC}"/>
          </ac:spMkLst>
        </pc:spChg>
        <pc:spChg chg="add del">
          <ac:chgData name="Andrey Mauricio Rojas Monge" userId="a8317b12-2716-4165-9a2f-d132a11f41bf" providerId="ADAL" clId="{F428FE1E-262E-447D-B4EB-68982D972AAE}" dt="2023-06-08T17:31:29.021" v="153" actId="478"/>
          <ac:spMkLst>
            <pc:docMk/>
            <pc:sldMk cId="2188910218" sldId="256"/>
            <ac:spMk id="12" creationId="{8D96D6B4-03C9-EA13-B16A-09E1B9BFE7BF}"/>
          </ac:spMkLst>
        </pc:spChg>
        <pc:spChg chg="add del mod">
          <ac:chgData name="Andrey Mauricio Rojas Monge" userId="a8317b12-2716-4165-9a2f-d132a11f41bf" providerId="ADAL" clId="{F428FE1E-262E-447D-B4EB-68982D972AAE}" dt="2023-06-08T17:31:26.642" v="152" actId="478"/>
          <ac:spMkLst>
            <pc:docMk/>
            <pc:sldMk cId="2188910218" sldId="256"/>
            <ac:spMk id="13" creationId="{B62A73E0-F59E-54EA-F771-4568016B22D1}"/>
          </ac:spMkLst>
        </pc:spChg>
        <pc:spChg chg="del">
          <ac:chgData name="Andrey Mauricio Rojas Monge" userId="a8317b12-2716-4165-9a2f-d132a11f41bf" providerId="ADAL" clId="{F428FE1E-262E-447D-B4EB-68982D972AAE}" dt="2023-06-08T17:04:04.190" v="1" actId="478"/>
          <ac:spMkLst>
            <pc:docMk/>
            <pc:sldMk cId="2188910218" sldId="256"/>
            <ac:spMk id="14" creationId="{CE02F2D6-D73D-4FEA-B569-4F60DE2F8398}"/>
          </ac:spMkLst>
        </pc:spChg>
        <pc:spChg chg="add mod">
          <ac:chgData name="Andrey Mauricio Rojas Monge" userId="a8317b12-2716-4165-9a2f-d132a11f41bf" providerId="ADAL" clId="{F428FE1E-262E-447D-B4EB-68982D972AAE}" dt="2023-06-08T17:35:54.979" v="179" actId="207"/>
          <ac:spMkLst>
            <pc:docMk/>
            <pc:sldMk cId="2188910218" sldId="256"/>
            <ac:spMk id="15" creationId="{0D7F2BEC-46F8-BDA3-1270-8C8A16EFCFEE}"/>
          </ac:spMkLst>
        </pc:spChg>
        <pc:spChg chg="add mod">
          <ac:chgData name="Andrey Mauricio Rojas Monge" userId="a8317b12-2716-4165-9a2f-d132a11f41bf" providerId="ADAL" clId="{F428FE1E-262E-447D-B4EB-68982D972AAE}" dt="2023-06-08T20:08:41.464" v="306" actId="164"/>
          <ac:spMkLst>
            <pc:docMk/>
            <pc:sldMk cId="2188910218" sldId="256"/>
            <ac:spMk id="19" creationId="{2BAEFE36-1E85-E7CA-10B8-1BBD08232485}"/>
          </ac:spMkLst>
        </pc:spChg>
        <pc:spChg chg="add del mod">
          <ac:chgData name="Andrey Mauricio Rojas Monge" userId="a8317b12-2716-4165-9a2f-d132a11f41bf" providerId="ADAL" clId="{F428FE1E-262E-447D-B4EB-68982D972AAE}" dt="2023-06-09T16:06:41.686" v="341"/>
          <ac:spMkLst>
            <pc:docMk/>
            <pc:sldMk cId="2188910218" sldId="256"/>
            <ac:spMk id="20" creationId="{A3E03084-22F2-BD23-78C8-DE968470F116}"/>
          </ac:spMkLst>
        </pc:spChg>
        <pc:spChg chg="add mod">
          <ac:chgData name="Andrey Mauricio Rojas Monge" userId="a8317b12-2716-4165-9a2f-d132a11f41bf" providerId="ADAL" clId="{F428FE1E-262E-447D-B4EB-68982D972AAE}" dt="2023-06-09T16:48:07.345" v="369" actId="14100"/>
          <ac:spMkLst>
            <pc:docMk/>
            <pc:sldMk cId="2188910218" sldId="256"/>
            <ac:spMk id="27" creationId="{90C8121C-AC2B-C7C8-8620-B76E923960BF}"/>
          </ac:spMkLst>
        </pc:spChg>
        <pc:spChg chg="add mod">
          <ac:chgData name="Andrey Mauricio Rojas Monge" userId="a8317b12-2716-4165-9a2f-d132a11f41bf" providerId="ADAL" clId="{F428FE1E-262E-447D-B4EB-68982D972AAE}" dt="2023-06-09T16:07:06.555" v="345" actId="1076"/>
          <ac:spMkLst>
            <pc:docMk/>
            <pc:sldMk cId="2188910218" sldId="256"/>
            <ac:spMk id="29" creationId="{B1E7E33A-3938-F17B-8BC9-280B3891AEE4}"/>
          </ac:spMkLst>
        </pc:spChg>
        <pc:spChg chg="add mod">
          <ac:chgData name="Andrey Mauricio Rojas Monge" userId="a8317b12-2716-4165-9a2f-d132a11f41bf" providerId="ADAL" clId="{F428FE1E-262E-447D-B4EB-68982D972AAE}" dt="2023-06-08T20:09:34.857" v="309" actId="208"/>
          <ac:spMkLst>
            <pc:docMk/>
            <pc:sldMk cId="2188910218" sldId="256"/>
            <ac:spMk id="34" creationId="{84339DFA-B779-C008-CC74-668572FA58F4}"/>
          </ac:spMkLst>
        </pc:spChg>
        <pc:spChg chg="add mod">
          <ac:chgData name="Andrey Mauricio Rojas Monge" userId="a8317b12-2716-4165-9a2f-d132a11f41bf" providerId="ADAL" clId="{F428FE1E-262E-447D-B4EB-68982D972AAE}" dt="2023-06-09T16:07:45.611" v="352" actId="14100"/>
          <ac:spMkLst>
            <pc:docMk/>
            <pc:sldMk cId="2188910218" sldId="256"/>
            <ac:spMk id="35" creationId="{39C33E7F-6013-26A4-A4BE-DBD970404036}"/>
          </ac:spMkLst>
        </pc:spChg>
        <pc:spChg chg="add mod">
          <ac:chgData name="Andrey Mauricio Rojas Monge" userId="a8317b12-2716-4165-9a2f-d132a11f41bf" providerId="ADAL" clId="{F428FE1E-262E-447D-B4EB-68982D972AAE}" dt="2023-06-09T16:09:07.211" v="360" actId="14100"/>
          <ac:spMkLst>
            <pc:docMk/>
            <pc:sldMk cId="2188910218" sldId="256"/>
            <ac:spMk id="38" creationId="{AFC944E3-7E0C-5116-B019-292AF7FF8730}"/>
          </ac:spMkLst>
        </pc:spChg>
        <pc:spChg chg="add mod">
          <ac:chgData name="Andrey Mauricio Rojas Monge" userId="a8317b12-2716-4165-9a2f-d132a11f41bf" providerId="ADAL" clId="{F428FE1E-262E-447D-B4EB-68982D972AAE}" dt="2023-06-08T19:39:03.045" v="268" actId="207"/>
          <ac:spMkLst>
            <pc:docMk/>
            <pc:sldMk cId="2188910218" sldId="256"/>
            <ac:spMk id="42" creationId="{9F102738-444D-BA68-0C7F-E481F7E238AB}"/>
          </ac:spMkLst>
        </pc:spChg>
        <pc:spChg chg="mod">
          <ac:chgData name="Andrey Mauricio Rojas Monge" userId="a8317b12-2716-4165-9a2f-d132a11f41bf" providerId="ADAL" clId="{F428FE1E-262E-447D-B4EB-68982D972AAE}" dt="2023-06-08T19:41:44.966" v="277" actId="14100"/>
          <ac:spMkLst>
            <pc:docMk/>
            <pc:sldMk cId="2188910218" sldId="256"/>
            <ac:spMk id="48" creationId="{F0E5C5F6-A2BA-DB4B-B501-555719D2605B}"/>
          </ac:spMkLst>
        </pc:spChg>
        <pc:spChg chg="add del mod">
          <ac:chgData name="Andrey Mauricio Rojas Monge" userId="a8317b12-2716-4165-9a2f-d132a11f41bf" providerId="ADAL" clId="{F428FE1E-262E-447D-B4EB-68982D972AAE}" dt="2023-06-08T19:53:14.025" v="297" actId="478"/>
          <ac:spMkLst>
            <pc:docMk/>
            <pc:sldMk cId="2188910218" sldId="256"/>
            <ac:spMk id="58" creationId="{D1933CD0-ABA5-8EE5-8E61-7F1D39F8E7EC}"/>
          </ac:spMkLst>
        </pc:spChg>
        <pc:grpChg chg="add del mod">
          <ac:chgData name="Andrey Mauricio Rojas Monge" userId="a8317b12-2716-4165-9a2f-d132a11f41bf" providerId="ADAL" clId="{F428FE1E-262E-447D-B4EB-68982D972AAE}" dt="2023-06-08T20:37:57.081" v="331" actId="478"/>
          <ac:grpSpMkLst>
            <pc:docMk/>
            <pc:sldMk cId="2188910218" sldId="256"/>
            <ac:grpSpMk id="4" creationId="{03D7A8C3-5751-3F9B-A9F3-EB00DCB55658}"/>
          </ac:grpSpMkLst>
        </pc:grpChg>
        <pc:grpChg chg="add del mod">
          <ac:chgData name="Andrey Mauricio Rojas Monge" userId="a8317b12-2716-4165-9a2f-d132a11f41bf" providerId="ADAL" clId="{F428FE1E-262E-447D-B4EB-68982D972AAE}" dt="2023-06-09T16:05:43.347" v="333" actId="478"/>
          <ac:grpSpMkLst>
            <pc:docMk/>
            <pc:sldMk cId="2188910218" sldId="256"/>
            <ac:grpSpMk id="16" creationId="{83E57168-1587-8666-6F30-FEAC58764A2F}"/>
          </ac:grpSpMkLst>
        </pc:grpChg>
        <pc:grpChg chg="add mod ord">
          <ac:chgData name="Andrey Mauricio Rojas Monge" userId="a8317b12-2716-4165-9a2f-d132a11f41bf" providerId="ADAL" clId="{F428FE1E-262E-447D-B4EB-68982D972AAE}" dt="2023-06-08T19:41:58.756" v="279" actId="1076"/>
          <ac:grpSpMkLst>
            <pc:docMk/>
            <pc:sldMk cId="2188910218" sldId="256"/>
            <ac:grpSpMk id="24" creationId="{2822BDD2-43AA-BFD1-AB39-5FE15218C9A0}"/>
          </ac:grpSpMkLst>
        </pc:grpChg>
        <pc:grpChg chg="del">
          <ac:chgData name="Andrey Mauricio Rojas Monge" userId="a8317b12-2716-4165-9a2f-d132a11f41bf" providerId="ADAL" clId="{F428FE1E-262E-447D-B4EB-68982D972AAE}" dt="2023-06-08T17:04:10.347" v="2" actId="478"/>
          <ac:grpSpMkLst>
            <pc:docMk/>
            <pc:sldMk cId="2188910218" sldId="256"/>
            <ac:grpSpMk id="46" creationId="{EB431F2E-E935-6067-A497-4DA28B60DB43}"/>
          </ac:grpSpMkLst>
        </pc:grpChg>
        <pc:grpChg chg="del">
          <ac:chgData name="Andrey Mauricio Rojas Monge" userId="a8317b12-2716-4165-9a2f-d132a11f41bf" providerId="ADAL" clId="{F428FE1E-262E-447D-B4EB-68982D972AAE}" dt="2023-06-08T17:04:13.980" v="3" actId="478"/>
          <ac:grpSpMkLst>
            <pc:docMk/>
            <pc:sldMk cId="2188910218" sldId="256"/>
            <ac:grpSpMk id="51" creationId="{091DC815-C7C5-A6A0-C145-5848934B749E}"/>
          </ac:grpSpMkLst>
        </pc:grpChg>
        <pc:grpChg chg="del">
          <ac:chgData name="Andrey Mauricio Rojas Monge" userId="a8317b12-2716-4165-9a2f-d132a11f41bf" providerId="ADAL" clId="{F428FE1E-262E-447D-B4EB-68982D972AAE}" dt="2023-06-08T17:04:16.878" v="4" actId="478"/>
          <ac:grpSpMkLst>
            <pc:docMk/>
            <pc:sldMk cId="2188910218" sldId="256"/>
            <ac:grpSpMk id="54" creationId="{C4789351-7B44-E3FB-13E6-A76EB284BE1B}"/>
          </ac:grpSpMkLst>
        </pc:grpChg>
        <pc:grpChg chg="del">
          <ac:chgData name="Andrey Mauricio Rojas Monge" userId="a8317b12-2716-4165-9a2f-d132a11f41bf" providerId="ADAL" clId="{F428FE1E-262E-447D-B4EB-68982D972AAE}" dt="2023-06-08T17:04:20.897" v="5" actId="478"/>
          <ac:grpSpMkLst>
            <pc:docMk/>
            <pc:sldMk cId="2188910218" sldId="256"/>
            <ac:grpSpMk id="56" creationId="{21C1EEB5-7909-4869-1EF1-5D405FBDD3EE}"/>
          </ac:grpSpMkLst>
        </pc:grpChg>
        <pc:picChg chg="mod">
          <ac:chgData name="Andrey Mauricio Rojas Monge" userId="a8317b12-2716-4165-9a2f-d132a11f41bf" providerId="ADAL" clId="{F428FE1E-262E-447D-B4EB-68982D972AAE}" dt="2023-06-08T19:42:16.003" v="285" actId="688"/>
          <ac:picMkLst>
            <pc:docMk/>
            <pc:sldMk cId="2188910218" sldId="256"/>
            <ac:picMk id="3" creationId="{C1713305-0959-9AC2-97EF-9C39A4854F85}"/>
          </ac:picMkLst>
        </pc:picChg>
        <pc:picChg chg="del mod">
          <ac:chgData name="Andrey Mauricio Rojas Monge" userId="a8317b12-2716-4165-9a2f-d132a11f41bf" providerId="ADAL" clId="{F428FE1E-262E-447D-B4EB-68982D972AAE}" dt="2023-06-08T17:52:15.297" v="242" actId="478"/>
          <ac:picMkLst>
            <pc:docMk/>
            <pc:sldMk cId="2188910218" sldId="256"/>
            <ac:picMk id="4" creationId="{FE3B4E77-BBD1-F5EB-0415-A341B8692C07}"/>
          </ac:picMkLst>
        </pc:picChg>
        <pc:picChg chg="add del mod">
          <ac:chgData name="Andrey Mauricio Rojas Monge" userId="a8317b12-2716-4165-9a2f-d132a11f41bf" providerId="ADAL" clId="{F428FE1E-262E-447D-B4EB-68982D972AAE}" dt="2023-06-09T16:05:46.914" v="334" actId="478"/>
          <ac:picMkLst>
            <pc:docMk/>
            <pc:sldMk cId="2188910218" sldId="256"/>
            <ac:picMk id="6" creationId="{C5B76422-A605-9384-7152-A643F122B405}"/>
          </ac:picMkLst>
        </pc:picChg>
        <pc:picChg chg="add mod">
          <ac:chgData name="Andrey Mauricio Rojas Monge" userId="a8317b12-2716-4165-9a2f-d132a11f41bf" providerId="ADAL" clId="{F428FE1E-262E-447D-B4EB-68982D972AAE}" dt="2023-06-09T16:08:46.371" v="359" actId="1076"/>
          <ac:picMkLst>
            <pc:docMk/>
            <pc:sldMk cId="2188910218" sldId="256"/>
            <ac:picMk id="7" creationId="{96C13E37-12FE-9FBC-93F8-C059DE8C4690}"/>
          </ac:picMkLst>
        </pc:picChg>
        <pc:picChg chg="add mod">
          <ac:chgData name="Andrey Mauricio Rojas Monge" userId="a8317b12-2716-4165-9a2f-d132a11f41bf" providerId="ADAL" clId="{F428FE1E-262E-447D-B4EB-68982D972AAE}" dt="2023-06-09T16:10:19.735" v="365" actId="1076"/>
          <ac:picMkLst>
            <pc:docMk/>
            <pc:sldMk cId="2188910218" sldId="256"/>
            <ac:picMk id="10" creationId="{FE96A066-5EA1-106C-91EE-C3694CC2887B}"/>
          </ac:picMkLst>
        </pc:picChg>
        <pc:picChg chg="add mod">
          <ac:chgData name="Andrey Mauricio Rojas Monge" userId="a8317b12-2716-4165-9a2f-d132a11f41bf" providerId="ADAL" clId="{F428FE1E-262E-447D-B4EB-68982D972AAE}" dt="2023-06-09T16:11:09.304" v="368"/>
          <ac:picMkLst>
            <pc:docMk/>
            <pc:sldMk cId="2188910218" sldId="256"/>
            <ac:picMk id="11" creationId="{45DF3DD5-62A3-0D22-9A36-39AFDD202301}"/>
          </ac:picMkLst>
        </pc:picChg>
        <pc:picChg chg="del">
          <ac:chgData name="Andrey Mauricio Rojas Monge" userId="a8317b12-2716-4165-9a2f-d132a11f41bf" providerId="ADAL" clId="{F428FE1E-262E-447D-B4EB-68982D972AAE}" dt="2023-06-08T17:03:55.198" v="0" actId="478"/>
          <ac:picMkLst>
            <pc:docMk/>
            <pc:sldMk cId="2188910218" sldId="256"/>
            <ac:picMk id="11" creationId="{BBE820B9-8677-3ADF-9D6D-50A604C7400E}"/>
          </ac:picMkLst>
        </pc:picChg>
        <pc:picChg chg="add mod">
          <ac:chgData name="Andrey Mauricio Rojas Monge" userId="a8317b12-2716-4165-9a2f-d132a11f41bf" providerId="ADAL" clId="{F428FE1E-262E-447D-B4EB-68982D972AAE}" dt="2023-06-09T16:11:09.304" v="368"/>
          <ac:picMkLst>
            <pc:docMk/>
            <pc:sldMk cId="2188910218" sldId="256"/>
            <ac:picMk id="12" creationId="{B2E46990-9A04-0682-E537-89B09BE2208F}"/>
          </ac:picMkLst>
        </pc:picChg>
        <pc:picChg chg="add mod">
          <ac:chgData name="Andrey Mauricio Rojas Monge" userId="a8317b12-2716-4165-9a2f-d132a11f41bf" providerId="ADAL" clId="{F428FE1E-262E-447D-B4EB-68982D972AAE}" dt="2023-06-09T16:11:09.304" v="368"/>
          <ac:picMkLst>
            <pc:docMk/>
            <pc:sldMk cId="2188910218" sldId="256"/>
            <ac:picMk id="13" creationId="{6222888C-8C83-23A5-82E6-824AA25514F6}"/>
          </ac:picMkLst>
        </pc:picChg>
        <pc:picChg chg="add mod">
          <ac:chgData name="Andrey Mauricio Rojas Monge" userId="a8317b12-2716-4165-9a2f-d132a11f41bf" providerId="ADAL" clId="{F428FE1E-262E-447D-B4EB-68982D972AAE}" dt="2023-06-08T20:08:41.464" v="306" actId="164"/>
          <ac:picMkLst>
            <pc:docMk/>
            <pc:sldMk cId="2188910218" sldId="256"/>
            <ac:picMk id="18" creationId="{23DB6794-52A6-51BA-610F-C4A03769FE39}"/>
          </ac:picMkLst>
        </pc:picChg>
        <pc:picChg chg="add del mod">
          <ac:chgData name="Andrey Mauricio Rojas Monge" userId="a8317b12-2716-4165-9a2f-d132a11f41bf" providerId="ADAL" clId="{F428FE1E-262E-447D-B4EB-68982D972AAE}" dt="2023-06-08T17:50:55.273" v="231" actId="478"/>
          <ac:picMkLst>
            <pc:docMk/>
            <pc:sldMk cId="2188910218" sldId="256"/>
            <ac:picMk id="31" creationId="{EB284CA1-D964-E888-470E-EDEFC4099482}"/>
          </ac:picMkLst>
        </pc:picChg>
        <pc:picChg chg="add mod">
          <ac:chgData name="Andrey Mauricio Rojas Monge" userId="a8317b12-2716-4165-9a2f-d132a11f41bf" providerId="ADAL" clId="{F428FE1E-262E-447D-B4EB-68982D972AAE}" dt="2023-06-09T20:08:45.278" v="374" actId="208"/>
          <ac:picMkLst>
            <pc:docMk/>
            <pc:sldMk cId="2188910218" sldId="256"/>
            <ac:picMk id="32" creationId="{33BFF630-C159-EE18-4E20-F09A02FFDBD3}"/>
          </ac:picMkLst>
        </pc:picChg>
        <pc:picChg chg="add del mod">
          <ac:chgData name="Andrey Mauricio Rojas Monge" userId="a8317b12-2716-4165-9a2f-d132a11f41bf" providerId="ADAL" clId="{F428FE1E-262E-447D-B4EB-68982D972AAE}" dt="2023-06-08T19:53:14.025" v="297" actId="478"/>
          <ac:picMkLst>
            <pc:docMk/>
            <pc:sldMk cId="2188910218" sldId="256"/>
            <ac:picMk id="53" creationId="{EC602C61-B058-6762-80B6-FE690688F25F}"/>
          </ac:picMkLst>
        </pc:picChg>
        <pc:picChg chg="del">
          <ac:chgData name="Andrey Mauricio Rojas Monge" userId="a8317b12-2716-4165-9a2f-d132a11f41bf" providerId="ADAL" clId="{F428FE1E-262E-447D-B4EB-68982D972AAE}" dt="2023-06-09T16:10:43.647" v="367" actId="478"/>
          <ac:picMkLst>
            <pc:docMk/>
            <pc:sldMk cId="2188910218" sldId="256"/>
            <ac:picMk id="57" creationId="{9BAF7418-39D5-AF9E-9A3C-D25261F4EF9D}"/>
          </ac:picMkLst>
        </pc:picChg>
        <pc:picChg chg="del mod">
          <ac:chgData name="Andrey Mauricio Rojas Monge" userId="a8317b12-2716-4165-9a2f-d132a11f41bf" providerId="ADAL" clId="{F428FE1E-262E-447D-B4EB-68982D972AAE}" dt="2023-06-09T16:10:41.535" v="366" actId="478"/>
          <ac:picMkLst>
            <pc:docMk/>
            <pc:sldMk cId="2188910218" sldId="256"/>
            <ac:picMk id="59" creationId="{AC7B7525-A5D8-0225-AEA4-E8EDC12B251D}"/>
          </ac:picMkLst>
        </pc:picChg>
        <pc:picChg chg="add mod">
          <ac:chgData name="Andrey Mauricio Rojas Monge" userId="a8317b12-2716-4165-9a2f-d132a11f41bf" providerId="ADAL" clId="{F428FE1E-262E-447D-B4EB-68982D972AAE}" dt="2023-06-08T20:03:08.833" v="303" actId="1076"/>
          <ac:picMkLst>
            <pc:docMk/>
            <pc:sldMk cId="2188910218" sldId="256"/>
            <ac:picMk id="62" creationId="{D2803015-8A47-FDB9-70E4-443CE2EA5B18}"/>
          </ac:picMkLst>
        </pc:picChg>
      </pc:sldChg>
    </pc:docChg>
  </pc:docChgLst>
  <pc:docChgLst>
    <pc:chgData name="Andrey Mauricio Rojas Monge" userId="a8317b12-2716-4165-9a2f-d132a11f41bf" providerId="ADAL" clId="{6200595D-DA3C-432E-B43C-6770AE31F395}"/>
    <pc:docChg chg="custSel modSld">
      <pc:chgData name="Andrey Mauricio Rojas Monge" userId="a8317b12-2716-4165-9a2f-d132a11f41bf" providerId="ADAL" clId="{6200595D-DA3C-432E-B43C-6770AE31F395}" dt="2023-04-21T21:00:38.614" v="0" actId="478"/>
      <pc:docMkLst>
        <pc:docMk/>
      </pc:docMkLst>
      <pc:sldChg chg="delSp mod">
        <pc:chgData name="Andrey Mauricio Rojas Monge" userId="a8317b12-2716-4165-9a2f-d132a11f41bf" providerId="ADAL" clId="{6200595D-DA3C-432E-B43C-6770AE31F395}" dt="2023-04-21T21:00:38.614" v="0" actId="478"/>
        <pc:sldMkLst>
          <pc:docMk/>
          <pc:sldMk cId="2188910218" sldId="256"/>
        </pc:sldMkLst>
        <pc:picChg chg="del">
          <ac:chgData name="Andrey Mauricio Rojas Monge" userId="a8317b12-2716-4165-9a2f-d132a11f41bf" providerId="ADAL" clId="{6200595D-DA3C-432E-B43C-6770AE31F395}" dt="2023-04-21T21:00:38.614" v="0" actId="478"/>
          <ac:picMkLst>
            <pc:docMk/>
            <pc:sldMk cId="2188910218" sldId="256"/>
            <ac:picMk id="4" creationId="{45B6C3C6-EA2F-4AA6-D825-B8CC56C4EBF6}"/>
          </ac:picMkLst>
        </pc:picChg>
      </pc:sldChg>
    </pc:docChg>
  </pc:docChgLst>
  <pc:docChgLst>
    <pc:chgData name="Andrey Mauricio Rojas Monge" userId="a8317b12-2716-4165-9a2f-d132a11f41bf" providerId="ADAL" clId="{865AD1B8-6217-448E-AE0A-0C91F7D1C908}"/>
    <pc:docChg chg="modSld">
      <pc:chgData name="Andrey Mauricio Rojas Monge" userId="a8317b12-2716-4165-9a2f-d132a11f41bf" providerId="ADAL" clId="{865AD1B8-6217-448E-AE0A-0C91F7D1C908}" dt="2023-06-08T16:38:08.782" v="17" actId="1076"/>
      <pc:docMkLst>
        <pc:docMk/>
      </pc:docMkLst>
      <pc:sldChg chg="addSp modSp mod">
        <pc:chgData name="Andrey Mauricio Rojas Monge" userId="a8317b12-2716-4165-9a2f-d132a11f41bf" providerId="ADAL" clId="{865AD1B8-6217-448E-AE0A-0C91F7D1C908}" dt="2023-06-08T16:38:08.782" v="17" actId="1076"/>
        <pc:sldMkLst>
          <pc:docMk/>
          <pc:sldMk cId="2188910218" sldId="256"/>
        </pc:sldMkLst>
        <pc:spChg chg="mod">
          <ac:chgData name="Andrey Mauricio Rojas Monge" userId="a8317b12-2716-4165-9a2f-d132a11f41bf" providerId="ADAL" clId="{865AD1B8-6217-448E-AE0A-0C91F7D1C908}" dt="2023-06-08T16:38:08.782" v="17" actId="1076"/>
          <ac:spMkLst>
            <pc:docMk/>
            <pc:sldMk cId="2188910218" sldId="256"/>
            <ac:spMk id="60" creationId="{B4874ED8-39B4-458C-4953-46E5F2439956}"/>
          </ac:spMkLst>
        </pc:spChg>
        <pc:grpChg chg="mod">
          <ac:chgData name="Andrey Mauricio Rojas Monge" userId="a8317b12-2716-4165-9a2f-d132a11f41bf" providerId="ADAL" clId="{865AD1B8-6217-448E-AE0A-0C91F7D1C908}" dt="2023-06-08T15:47:21.849" v="0" actId="552"/>
          <ac:grpSpMkLst>
            <pc:docMk/>
            <pc:sldMk cId="2188910218" sldId="256"/>
            <ac:grpSpMk id="46" creationId="{EB431F2E-E935-6067-A497-4DA28B60DB43}"/>
          </ac:grpSpMkLst>
        </pc:grpChg>
        <pc:grpChg chg="mod">
          <ac:chgData name="Andrey Mauricio Rojas Monge" userId="a8317b12-2716-4165-9a2f-d132a11f41bf" providerId="ADAL" clId="{865AD1B8-6217-448E-AE0A-0C91F7D1C908}" dt="2023-06-08T15:49:37.301" v="3" actId="14100"/>
          <ac:grpSpMkLst>
            <pc:docMk/>
            <pc:sldMk cId="2188910218" sldId="256"/>
            <ac:grpSpMk id="51" creationId="{091DC815-C7C5-A6A0-C145-5848934B749E}"/>
          </ac:grpSpMkLst>
        </pc:grpChg>
        <pc:grpChg chg="mod">
          <ac:chgData name="Andrey Mauricio Rojas Monge" userId="a8317b12-2716-4165-9a2f-d132a11f41bf" providerId="ADAL" clId="{865AD1B8-6217-448E-AE0A-0C91F7D1C908}" dt="2023-06-08T15:49:33.870" v="2" actId="14100"/>
          <ac:grpSpMkLst>
            <pc:docMk/>
            <pc:sldMk cId="2188910218" sldId="256"/>
            <ac:grpSpMk id="54" creationId="{C4789351-7B44-E3FB-13E6-A76EB284BE1B}"/>
          </ac:grpSpMkLst>
        </pc:grpChg>
        <pc:grpChg chg="mod">
          <ac:chgData name="Andrey Mauricio Rojas Monge" userId="a8317b12-2716-4165-9a2f-d132a11f41bf" providerId="ADAL" clId="{865AD1B8-6217-448E-AE0A-0C91F7D1C908}" dt="2023-06-08T15:49:28.439" v="1" actId="14100"/>
          <ac:grpSpMkLst>
            <pc:docMk/>
            <pc:sldMk cId="2188910218" sldId="256"/>
            <ac:grpSpMk id="56" creationId="{21C1EEB5-7909-4869-1EF1-5D405FBDD3EE}"/>
          </ac:grpSpMkLst>
        </pc:grpChg>
        <pc:picChg chg="add mod">
          <ac:chgData name="Andrey Mauricio Rojas Monge" userId="a8317b12-2716-4165-9a2f-d132a11f41bf" providerId="ADAL" clId="{865AD1B8-6217-448E-AE0A-0C91F7D1C908}" dt="2023-06-08T16:37:23.806" v="11" actId="1076"/>
          <ac:picMkLst>
            <pc:docMk/>
            <pc:sldMk cId="2188910218" sldId="256"/>
            <ac:picMk id="4" creationId="{FE3B4E77-BBD1-F5EB-0415-A341B8692C07}"/>
          </ac:picMkLst>
        </pc:picChg>
        <pc:picChg chg="mod">
          <ac:chgData name="Andrey Mauricio Rojas Monge" userId="a8317b12-2716-4165-9a2f-d132a11f41bf" providerId="ADAL" clId="{865AD1B8-6217-448E-AE0A-0C91F7D1C908}" dt="2023-06-08T16:37:54.950" v="14" actId="1076"/>
          <ac:picMkLst>
            <pc:docMk/>
            <pc:sldMk cId="2188910218" sldId="256"/>
            <ac:picMk id="57" creationId="{9BAF7418-39D5-AF9E-9A3C-D25261F4EF9D}"/>
          </ac:picMkLst>
        </pc:picChg>
        <pc:picChg chg="mod">
          <ac:chgData name="Andrey Mauricio Rojas Monge" userId="a8317b12-2716-4165-9a2f-d132a11f41bf" providerId="ADAL" clId="{865AD1B8-6217-448E-AE0A-0C91F7D1C908}" dt="2023-06-08T16:37:58.572" v="15" actId="1076"/>
          <ac:picMkLst>
            <pc:docMk/>
            <pc:sldMk cId="2188910218" sldId="256"/>
            <ac:picMk id="59" creationId="{AC7B7525-A5D8-0225-AEA4-E8EDC12B25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010" y="2474395"/>
            <a:ext cx="9486106" cy="5263774"/>
          </a:xfrm>
        </p:spPr>
        <p:txBody>
          <a:bodyPr anchor="b"/>
          <a:lstStyle>
            <a:lvl1pPr algn="ctr"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5016" y="7941160"/>
            <a:ext cx="8370094" cy="3650342"/>
          </a:xfrm>
        </p:spPr>
        <p:txBody>
          <a:bodyPr/>
          <a:lstStyle>
            <a:lvl1pPr marL="0" indent="0" algn="ctr">
              <a:buNone/>
              <a:defRPr sz="2929"/>
            </a:lvl1pPr>
            <a:lvl2pPr marL="558013" indent="0" algn="ctr">
              <a:buNone/>
              <a:defRPr sz="2441"/>
            </a:lvl2pPr>
            <a:lvl3pPr marL="1116025" indent="0" algn="ctr">
              <a:buNone/>
              <a:defRPr sz="2197"/>
            </a:lvl3pPr>
            <a:lvl4pPr marL="1674038" indent="0" algn="ctr">
              <a:buNone/>
              <a:defRPr sz="1953"/>
            </a:lvl4pPr>
            <a:lvl5pPr marL="2232050" indent="0" algn="ctr">
              <a:buNone/>
              <a:defRPr sz="1953"/>
            </a:lvl5pPr>
            <a:lvl6pPr marL="2790063" indent="0" algn="ctr">
              <a:buNone/>
              <a:defRPr sz="1953"/>
            </a:lvl6pPr>
            <a:lvl7pPr marL="3348076" indent="0" algn="ctr">
              <a:buNone/>
              <a:defRPr sz="1953"/>
            </a:lvl7pPr>
            <a:lvl8pPr marL="3906088" indent="0" algn="ctr">
              <a:buNone/>
              <a:defRPr sz="1953"/>
            </a:lvl8pPr>
            <a:lvl9pPr marL="4464101" indent="0" algn="ctr">
              <a:buNone/>
              <a:defRPr sz="195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3791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4512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6465" y="804966"/>
            <a:ext cx="240640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259" y="804966"/>
            <a:ext cx="7079704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3193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9670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7" y="3769342"/>
            <a:ext cx="9625608" cy="6289229"/>
          </a:xfrm>
        </p:spPr>
        <p:txBody>
          <a:bodyPr anchor="b"/>
          <a:lstStyle>
            <a:lvl1pPr>
              <a:defRPr sz="732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447" y="10118069"/>
            <a:ext cx="9625608" cy="3307357"/>
          </a:xfrm>
        </p:spPr>
        <p:txBody>
          <a:bodyPr/>
          <a:lstStyle>
            <a:lvl1pPr marL="0" indent="0">
              <a:buNone/>
              <a:defRPr sz="2929">
                <a:solidFill>
                  <a:schemeClr val="tx1"/>
                </a:solidFill>
              </a:defRPr>
            </a:lvl1pPr>
            <a:lvl2pPr marL="558013" indent="0">
              <a:buNone/>
              <a:defRPr sz="2441">
                <a:solidFill>
                  <a:schemeClr val="tx1">
                    <a:tint val="75000"/>
                  </a:schemeClr>
                </a:solidFill>
              </a:defRPr>
            </a:lvl2pPr>
            <a:lvl3pPr marL="1116025" indent="0">
              <a:buNone/>
              <a:defRPr sz="2197">
                <a:solidFill>
                  <a:schemeClr val="tx1">
                    <a:tint val="75000"/>
                  </a:schemeClr>
                </a:solidFill>
              </a:defRPr>
            </a:lvl3pPr>
            <a:lvl4pPr marL="167403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4pPr>
            <a:lvl5pPr marL="2232050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5pPr>
            <a:lvl6pPr marL="2790063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6pPr>
            <a:lvl7pPr marL="3348076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7pPr>
            <a:lvl8pPr marL="3906088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8pPr>
            <a:lvl9pPr marL="4464101" indent="0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59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259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9813" y="4024827"/>
            <a:ext cx="4743053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906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804969"/>
            <a:ext cx="9625608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714" y="3706342"/>
            <a:ext cx="4721255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14" y="5522763"/>
            <a:ext cx="4721255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9814" y="3706342"/>
            <a:ext cx="4744507" cy="1816421"/>
          </a:xfrm>
        </p:spPr>
        <p:txBody>
          <a:bodyPr anchor="b"/>
          <a:lstStyle>
            <a:lvl1pPr marL="0" indent="0">
              <a:buNone/>
              <a:defRPr sz="2929" b="1"/>
            </a:lvl1pPr>
            <a:lvl2pPr marL="558013" indent="0">
              <a:buNone/>
              <a:defRPr sz="2441" b="1"/>
            </a:lvl2pPr>
            <a:lvl3pPr marL="1116025" indent="0">
              <a:buNone/>
              <a:defRPr sz="2197" b="1"/>
            </a:lvl3pPr>
            <a:lvl4pPr marL="1674038" indent="0">
              <a:buNone/>
              <a:defRPr sz="1953" b="1"/>
            </a:lvl4pPr>
            <a:lvl5pPr marL="2232050" indent="0">
              <a:buNone/>
              <a:defRPr sz="1953" b="1"/>
            </a:lvl5pPr>
            <a:lvl6pPr marL="2790063" indent="0">
              <a:buNone/>
              <a:defRPr sz="1953" b="1"/>
            </a:lvl6pPr>
            <a:lvl7pPr marL="3348076" indent="0">
              <a:buNone/>
              <a:defRPr sz="1953" b="1"/>
            </a:lvl7pPr>
            <a:lvl8pPr marL="3906088" indent="0">
              <a:buNone/>
              <a:defRPr sz="1953" b="1"/>
            </a:lvl8pPr>
            <a:lvl9pPr marL="4464101" indent="0">
              <a:buNone/>
              <a:defRPr sz="195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9814" y="5522763"/>
            <a:ext cx="4744507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3897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6646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779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507" y="2176910"/>
            <a:ext cx="5649813" cy="10744538"/>
          </a:xfrm>
        </p:spPr>
        <p:txBody>
          <a:bodyPr/>
          <a:lstStyle>
            <a:lvl1pPr>
              <a:defRPr sz="3906"/>
            </a:lvl1pPr>
            <a:lvl2pPr>
              <a:defRPr sz="3417"/>
            </a:lvl2pPr>
            <a:lvl3pPr>
              <a:defRPr sz="2929"/>
            </a:lvl3pPr>
            <a:lvl4pPr>
              <a:defRPr sz="2441"/>
            </a:lvl4pPr>
            <a:lvl5pPr>
              <a:defRPr sz="2441"/>
            </a:lvl5pPr>
            <a:lvl6pPr>
              <a:defRPr sz="2441"/>
            </a:lvl6pPr>
            <a:lvl7pPr>
              <a:defRPr sz="2441"/>
            </a:lvl7pPr>
            <a:lvl8pPr>
              <a:defRPr sz="2441"/>
            </a:lvl8pPr>
            <a:lvl9pPr>
              <a:defRPr sz="244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8667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1007957"/>
            <a:ext cx="3599431" cy="3527848"/>
          </a:xfrm>
        </p:spPr>
        <p:txBody>
          <a:bodyPr anchor="b"/>
          <a:lstStyle>
            <a:lvl1pPr>
              <a:defRPr sz="390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44507" y="2176910"/>
            <a:ext cx="5649813" cy="10744538"/>
          </a:xfrm>
        </p:spPr>
        <p:txBody>
          <a:bodyPr anchor="t"/>
          <a:lstStyle>
            <a:lvl1pPr marL="0" indent="0">
              <a:buNone/>
              <a:defRPr sz="3906"/>
            </a:lvl1pPr>
            <a:lvl2pPr marL="558013" indent="0">
              <a:buNone/>
              <a:defRPr sz="3417"/>
            </a:lvl2pPr>
            <a:lvl3pPr marL="1116025" indent="0">
              <a:buNone/>
              <a:defRPr sz="2929"/>
            </a:lvl3pPr>
            <a:lvl4pPr marL="1674038" indent="0">
              <a:buNone/>
              <a:defRPr sz="2441"/>
            </a:lvl4pPr>
            <a:lvl5pPr marL="2232050" indent="0">
              <a:buNone/>
              <a:defRPr sz="2441"/>
            </a:lvl5pPr>
            <a:lvl6pPr marL="2790063" indent="0">
              <a:buNone/>
              <a:defRPr sz="2441"/>
            </a:lvl6pPr>
            <a:lvl7pPr marL="3348076" indent="0">
              <a:buNone/>
              <a:defRPr sz="2441"/>
            </a:lvl7pPr>
            <a:lvl8pPr marL="3906088" indent="0">
              <a:buNone/>
              <a:defRPr sz="2441"/>
            </a:lvl8pPr>
            <a:lvl9pPr marL="4464101" indent="0">
              <a:buNone/>
              <a:defRPr sz="2441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2" y="4535805"/>
            <a:ext cx="3599431" cy="8403140"/>
          </a:xfrm>
        </p:spPr>
        <p:txBody>
          <a:bodyPr/>
          <a:lstStyle>
            <a:lvl1pPr marL="0" indent="0">
              <a:buNone/>
              <a:defRPr sz="1953"/>
            </a:lvl1pPr>
            <a:lvl2pPr marL="558013" indent="0">
              <a:buNone/>
              <a:defRPr sz="1709"/>
            </a:lvl2pPr>
            <a:lvl3pPr marL="1116025" indent="0">
              <a:buNone/>
              <a:defRPr sz="1465"/>
            </a:lvl3pPr>
            <a:lvl4pPr marL="1674038" indent="0">
              <a:buNone/>
              <a:defRPr sz="1221"/>
            </a:lvl4pPr>
            <a:lvl5pPr marL="2232050" indent="0">
              <a:buNone/>
              <a:defRPr sz="1221"/>
            </a:lvl5pPr>
            <a:lvl6pPr marL="2790063" indent="0">
              <a:buNone/>
              <a:defRPr sz="1221"/>
            </a:lvl6pPr>
            <a:lvl7pPr marL="3348076" indent="0">
              <a:buNone/>
              <a:defRPr sz="1221"/>
            </a:lvl7pPr>
            <a:lvl8pPr marL="3906088" indent="0">
              <a:buNone/>
              <a:defRPr sz="1221"/>
            </a:lvl8pPr>
            <a:lvl9pPr marL="4464101" indent="0">
              <a:buNone/>
              <a:defRPr sz="12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7974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7259" y="804969"/>
            <a:ext cx="9625608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259" y="4024827"/>
            <a:ext cx="9625608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259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60BC-EA8E-4C8B-8634-CD96EA447F0F}" type="datetimeFigureOut">
              <a:rPr lang="es-CR" smtClean="0"/>
              <a:t>9/6/2023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6792" y="14013401"/>
            <a:ext cx="3766542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1838" y="14013401"/>
            <a:ext cx="251102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E961-0AF2-401A-96DC-17BA65D1D29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726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16025" rtl="0" eaLnBrk="1" latinLnBrk="0" hangingPunct="1">
        <a:lnSpc>
          <a:spcPct val="90000"/>
        </a:lnSpc>
        <a:spcBef>
          <a:spcPct val="0"/>
        </a:spcBef>
        <a:buNone/>
        <a:defRPr sz="5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9006" indent="-279006" algn="l" defTabSz="1116025" rtl="0" eaLnBrk="1" latinLnBrk="0" hangingPunct="1">
        <a:lnSpc>
          <a:spcPct val="90000"/>
        </a:lnSpc>
        <a:spcBef>
          <a:spcPts val="1221"/>
        </a:spcBef>
        <a:buFont typeface="Arial" panose="020B0604020202020204" pitchFamily="34" charset="0"/>
        <a:buChar char="•"/>
        <a:defRPr sz="3417" kern="1200">
          <a:solidFill>
            <a:schemeClr val="tx1"/>
          </a:solidFill>
          <a:latin typeface="+mn-lt"/>
          <a:ea typeface="+mn-ea"/>
          <a:cs typeface="+mn-cs"/>
        </a:defRPr>
      </a:lvl1pPr>
      <a:lvl2pPr marL="83701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929" kern="1200">
          <a:solidFill>
            <a:schemeClr val="tx1"/>
          </a:solidFill>
          <a:latin typeface="+mn-lt"/>
          <a:ea typeface="+mn-ea"/>
          <a:cs typeface="+mn-cs"/>
        </a:defRPr>
      </a:lvl2pPr>
      <a:lvl3pPr marL="139503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441" kern="1200">
          <a:solidFill>
            <a:schemeClr val="tx1"/>
          </a:solidFill>
          <a:latin typeface="+mn-lt"/>
          <a:ea typeface="+mn-ea"/>
          <a:cs typeface="+mn-cs"/>
        </a:defRPr>
      </a:lvl3pPr>
      <a:lvl4pPr marL="1953044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51105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3069069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627082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4185095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743107" indent="-279006" algn="l" defTabSz="1116025" rtl="0" eaLnBrk="1" latinLnBrk="0" hangingPunct="1">
        <a:lnSpc>
          <a:spcPct val="90000"/>
        </a:lnSpc>
        <a:spcBef>
          <a:spcPts val="610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1pPr>
      <a:lvl2pPr marL="55801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2pPr>
      <a:lvl3pPr marL="1116025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67403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4pPr>
      <a:lvl5pPr marL="2232050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5pPr>
      <a:lvl6pPr marL="2790063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6pPr>
      <a:lvl7pPr marL="3348076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7pPr>
      <a:lvl8pPr marL="3906088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8pPr>
      <a:lvl9pPr marL="4464101" algn="l" defTabSz="1116025" rtl="0" eaLnBrk="1" latinLnBrk="0" hangingPunct="1">
        <a:defRPr sz="2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hyperlink" Target="https://planificacion.poder-judicial.go.cr/index.php/evaluacion/plan-anual-operativo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49D660DC-AF46-D52D-971B-8147BFE0D406}"/>
              </a:ext>
            </a:extLst>
          </p:cNvPr>
          <p:cNvSpPr/>
          <p:nvPr/>
        </p:nvSpPr>
        <p:spPr>
          <a:xfrm>
            <a:off x="0" y="13480206"/>
            <a:ext cx="11160124" cy="1639143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B4874ED8-39B4-458C-4953-46E5F2439956}"/>
              </a:ext>
            </a:extLst>
          </p:cNvPr>
          <p:cNvSpPr txBox="1"/>
          <p:nvPr/>
        </p:nvSpPr>
        <p:spPr>
          <a:xfrm>
            <a:off x="2154182" y="14682852"/>
            <a:ext cx="6623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dirty="0">
                <a:solidFill>
                  <a:schemeClr val="bg1"/>
                </a:solidFill>
              </a:rPr>
              <a:t>PODER JUDICIAL –  Dirección de Planificación – Sistema Plan Anual Operativo</a:t>
            </a:r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2822BDD2-43AA-BFD1-AB39-5FE15218C9A0}"/>
              </a:ext>
            </a:extLst>
          </p:cNvPr>
          <p:cNvGrpSpPr/>
          <p:nvPr/>
        </p:nvGrpSpPr>
        <p:grpSpPr>
          <a:xfrm>
            <a:off x="159751" y="12636491"/>
            <a:ext cx="10828122" cy="915439"/>
            <a:chOff x="196023" y="12616053"/>
            <a:chExt cx="10828122" cy="915439"/>
          </a:xfrm>
        </p:grpSpPr>
        <p:sp>
          <p:nvSpPr>
            <p:cNvPr id="48" name="Rectángulo: esquinas redondeadas 47">
              <a:extLst>
                <a:ext uri="{FF2B5EF4-FFF2-40B4-BE49-F238E27FC236}">
                  <a16:creationId xmlns:a16="http://schemas.microsoft.com/office/drawing/2014/main" id="{F0E5C5F6-A2BA-DB4B-B501-555719D2605B}"/>
                </a:ext>
              </a:extLst>
            </p:cNvPr>
            <p:cNvSpPr/>
            <p:nvPr/>
          </p:nvSpPr>
          <p:spPr>
            <a:xfrm>
              <a:off x="212431" y="12616053"/>
              <a:ext cx="10811714" cy="808450"/>
            </a:xfrm>
            <a:prstGeom prst="roundRect">
              <a:avLst>
                <a:gd name="adj" fmla="val 39081"/>
              </a:avLst>
            </a:prstGeom>
            <a:solidFill>
              <a:srgbClr val="126A8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Para mayor información visite la página de Evaluación de los </a:t>
              </a:r>
              <a:r>
                <a:rPr lang="es-CR" b="1" dirty="0" err="1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PAOs</a:t>
              </a:r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</a:rPr>
                <a:t>:</a:t>
              </a:r>
            </a:p>
            <a:p>
              <a:pPr algn="ctr"/>
              <a:r>
                <a:rPr lang="es-CR" b="1" dirty="0">
                  <a:solidFill>
                    <a:schemeClr val="bg1"/>
                  </a:solidFill>
                  <a:effectLst/>
                  <a:latin typeface="Book Antiqua" panose="02040602050305030304" pitchFamily="18" charset="0"/>
                  <a:ea typeface="Calibri" panose="020F050202020403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https://planificacion.poder-judicial.go.cr/index.php/evaluacion/plan-anual-operativo</a:t>
              </a:r>
              <a:endParaRPr lang="es-CR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endParaRPr>
            </a:p>
          </p:txBody>
        </p:sp>
        <p:pic>
          <p:nvPicPr>
            <p:cNvPr id="3" name="Gráfico 2" descr="Mano con dedo índice apuntando a la derecha con relleno sólido">
              <a:extLst>
                <a:ext uri="{FF2B5EF4-FFF2-40B4-BE49-F238E27FC236}">
                  <a16:creationId xmlns:a16="http://schemas.microsoft.com/office/drawing/2014/main" id="{C1713305-0959-9AC2-97EF-9C39A4854F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0652081">
              <a:off x="196023" y="12617092"/>
              <a:ext cx="914400" cy="914400"/>
            </a:xfrm>
            <a:prstGeom prst="rect">
              <a:avLst/>
            </a:prstGeom>
          </p:spPr>
        </p:pic>
      </p:grp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0C8121C-AC2B-C7C8-8620-B76E923960BF}"/>
              </a:ext>
            </a:extLst>
          </p:cNvPr>
          <p:cNvSpPr/>
          <p:nvPr/>
        </p:nvSpPr>
        <p:spPr>
          <a:xfrm>
            <a:off x="106026" y="2524942"/>
            <a:ext cx="10894590" cy="2602245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1E7E33A-3938-F17B-8BC9-280B3891AEE4}"/>
              </a:ext>
            </a:extLst>
          </p:cNvPr>
          <p:cNvSpPr txBox="1"/>
          <p:nvPr/>
        </p:nvSpPr>
        <p:spPr>
          <a:xfrm>
            <a:off x="213581" y="2846715"/>
            <a:ext cx="1073295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</a:rPr>
              <a:t>Se integró el Sistema PEI-PAO con el Sistema SIGMA (Sistema de Apoyo a la Toma de decisiones del Poder Judicial), para que el avance en las metas operativas del PAO vinculadas al PEI del ámbito jurisdiccional, que corresponde al indicador de “casos terminados” y “casos terminados por medio de medidas alternas”(*),  sea registrado de manera automática, según se muestra en la siguiente imagen:</a:t>
            </a:r>
            <a:endParaRPr lang="es-CR" sz="2400" dirty="0">
              <a:solidFill>
                <a:srgbClr val="126A83"/>
              </a:solidFill>
              <a:latin typeface="Book Antiqua" panose="02040602050305030304" pitchFamily="18" charset="0"/>
            </a:endParaRPr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33BFF630-C159-EE18-4E20-F09A02FFDB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327" y="5716738"/>
            <a:ext cx="10732960" cy="3893972"/>
          </a:xfrm>
          <a:prstGeom prst="rect">
            <a:avLst/>
          </a:prstGeom>
          <a:ln w="38100" cap="sq">
            <a:solidFill>
              <a:srgbClr val="EB811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4" name="Rectángulo 33">
            <a:extLst>
              <a:ext uri="{FF2B5EF4-FFF2-40B4-BE49-F238E27FC236}">
                <a16:creationId xmlns:a16="http://schemas.microsoft.com/office/drawing/2014/main" id="{84339DFA-B779-C008-CC74-668572FA58F4}"/>
              </a:ext>
            </a:extLst>
          </p:cNvPr>
          <p:cNvSpPr/>
          <p:nvPr/>
        </p:nvSpPr>
        <p:spPr>
          <a:xfrm>
            <a:off x="106026" y="9949560"/>
            <a:ext cx="10948071" cy="2602245"/>
          </a:xfrm>
          <a:prstGeom prst="rect">
            <a:avLst/>
          </a:prstGeom>
          <a:noFill/>
          <a:ln w="38100">
            <a:solidFill>
              <a:srgbClr val="126A83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b="1" dirty="0">
              <a:solidFill>
                <a:srgbClr val="F2980E"/>
              </a:solidFill>
              <a:latin typeface="Book Antiqua" panose="02040602050305030304" pitchFamily="18" charset="0"/>
            </a:endParaRP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39C33E7F-6013-26A4-A4BE-DBD970404036}"/>
              </a:ext>
            </a:extLst>
          </p:cNvPr>
          <p:cNvSpPr/>
          <p:nvPr/>
        </p:nvSpPr>
        <p:spPr>
          <a:xfrm>
            <a:off x="5865542" y="6055589"/>
            <a:ext cx="2430966" cy="3662886"/>
          </a:xfrm>
          <a:prstGeom prst="ellipse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FC944E3-7E0C-5116-B019-292AF7FF8730}"/>
              </a:ext>
            </a:extLst>
          </p:cNvPr>
          <p:cNvSpPr txBox="1"/>
          <p:nvPr/>
        </p:nvSpPr>
        <p:spPr>
          <a:xfrm>
            <a:off x="735979" y="10108737"/>
            <a:ext cx="1010300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</a:rPr>
              <a:t>Por lo anterior, se deben mantener el Sistema de Gestión de Despachos Judiciales y Escritorio Virtual, debidamente actualizados, con el fin de registrar la cantidad de casos terminados de </a:t>
            </a:r>
          </a:p>
          <a:p>
            <a:pPr algn="ctr"/>
            <a:r>
              <a:rPr lang="es-ES" sz="2400" dirty="0">
                <a:solidFill>
                  <a:srgbClr val="126A83"/>
                </a:solidFill>
                <a:latin typeface="Book Antiqua" panose="02040602050305030304" pitchFamily="18" charset="0"/>
              </a:rPr>
              <a:t>manera oportuna y fidedigna.</a:t>
            </a:r>
            <a:endParaRPr lang="es-CR" sz="2400" dirty="0">
              <a:solidFill>
                <a:srgbClr val="126A83"/>
              </a:solidFill>
              <a:latin typeface="Book Antiqua" panose="02040602050305030304" pitchFamily="18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F102738-444D-BA68-0C7F-E481F7E238AB}"/>
              </a:ext>
            </a:extLst>
          </p:cNvPr>
          <p:cNvSpPr txBox="1"/>
          <p:nvPr/>
        </p:nvSpPr>
        <p:spPr>
          <a:xfrm>
            <a:off x="174205" y="11837574"/>
            <a:ext cx="106647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126A83"/>
                </a:solidFill>
              </a:rPr>
              <a:t>(*) En las materias que apliquen medidas alternas y conciliaciones. </a:t>
            </a:r>
            <a:endParaRPr lang="es-CR" sz="2400" dirty="0">
              <a:solidFill>
                <a:srgbClr val="126A83"/>
              </a:solidFill>
            </a:endParaRPr>
          </a:p>
        </p:txBody>
      </p:sp>
      <p:pic>
        <p:nvPicPr>
          <p:cNvPr id="62" name="Gráfico 61" descr="Insignia 1 con relleno sólido">
            <a:extLst>
              <a:ext uri="{FF2B5EF4-FFF2-40B4-BE49-F238E27FC236}">
                <a16:creationId xmlns:a16="http://schemas.microsoft.com/office/drawing/2014/main" id="{D2803015-8A47-FDB9-70E4-443CE2EA5B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15693" y="240618"/>
            <a:ext cx="501920" cy="50192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392E0F72-0D28-56AD-BA7C-B0C7ADE4ABB9}"/>
              </a:ext>
            </a:extLst>
          </p:cNvPr>
          <p:cNvSpPr/>
          <p:nvPr/>
        </p:nvSpPr>
        <p:spPr>
          <a:xfrm>
            <a:off x="-29952" y="-1"/>
            <a:ext cx="11160124" cy="2408663"/>
          </a:xfrm>
          <a:prstGeom prst="rect">
            <a:avLst/>
          </a:prstGeom>
          <a:solidFill>
            <a:srgbClr val="EB811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>
                <a:solidFill>
                  <a:schemeClr val="bg1"/>
                </a:solidFill>
                <a:latin typeface="Book Antiqua" panose="02040602050305030304" pitchFamily="18" charset="0"/>
              </a:rPr>
              <a:t>¿Sabías que los avances de metas operativas sobre casos terminados se actualizan automáticamente en el Sistema PAO?</a:t>
            </a:r>
            <a:endParaRPr lang="es-CR" sz="3600" dirty="0">
              <a:solidFill>
                <a:schemeClr val="bg1"/>
              </a:solidFill>
            </a:endParaRPr>
          </a:p>
        </p:txBody>
      </p:sp>
      <p:pic>
        <p:nvPicPr>
          <p:cNvPr id="7" name="Gráfico 6" descr="Insignia 1 con relleno sólido">
            <a:extLst>
              <a:ext uri="{FF2B5EF4-FFF2-40B4-BE49-F238E27FC236}">
                <a16:creationId xmlns:a16="http://schemas.microsoft.com/office/drawing/2014/main" id="{96C13E37-12FE-9FBC-93F8-C059DE8C4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10385" y="1849145"/>
            <a:ext cx="457200" cy="457200"/>
          </a:xfrm>
          <a:prstGeom prst="rect">
            <a:avLst/>
          </a:prstGeom>
        </p:spPr>
      </p:pic>
      <p:pic>
        <p:nvPicPr>
          <p:cNvPr id="10" name="Gráfico 9" descr="Lista de comprobación con relleno sólido">
            <a:extLst>
              <a:ext uri="{FF2B5EF4-FFF2-40B4-BE49-F238E27FC236}">
                <a16:creationId xmlns:a16="http://schemas.microsoft.com/office/drawing/2014/main" id="{FE96A066-5EA1-106C-91EE-C3694CC288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6498" y="11070923"/>
            <a:ext cx="626387" cy="626387"/>
          </a:xfrm>
          <a:prstGeom prst="rect">
            <a:avLst/>
          </a:prstGeom>
        </p:spPr>
      </p:pic>
      <p:pic>
        <p:nvPicPr>
          <p:cNvPr id="11" name="Imagen 1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45DF3DD5-62A3-0D22-9A36-39AFDD20230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606" y="13576917"/>
            <a:ext cx="1440134" cy="872913"/>
          </a:xfrm>
          <a:prstGeom prst="rect">
            <a:avLst/>
          </a:prstGeom>
        </p:spPr>
      </p:pic>
      <p:pic>
        <p:nvPicPr>
          <p:cNvPr id="12" name="Imagen 11" descr="Texto&#10;&#10;Descripción generada automáticamente">
            <a:extLst>
              <a:ext uri="{FF2B5EF4-FFF2-40B4-BE49-F238E27FC236}">
                <a16:creationId xmlns:a16="http://schemas.microsoft.com/office/drawing/2014/main" id="{B2E46990-9A04-0682-E537-89B09BE2208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70" y="13794058"/>
            <a:ext cx="1667649" cy="655772"/>
          </a:xfrm>
          <a:prstGeom prst="rect">
            <a:avLst/>
          </a:prstGeom>
        </p:spPr>
      </p:pic>
      <p:pic>
        <p:nvPicPr>
          <p:cNvPr id="13" name="Imagen 12" descr="Logotipo&#10;&#10;Descripción generada automáticamente">
            <a:extLst>
              <a:ext uri="{FF2B5EF4-FFF2-40B4-BE49-F238E27FC236}">
                <a16:creationId xmlns:a16="http://schemas.microsoft.com/office/drawing/2014/main" id="{6222888C-8C83-23A5-82E6-824AA25514F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845" y="13522956"/>
            <a:ext cx="1551686" cy="92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10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179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Andrey Mauricio Rojas Monge</dc:creator>
  <cp:lastModifiedBy>Andrey Mauricio Rojas Monge</cp:lastModifiedBy>
  <cp:revision>2</cp:revision>
  <dcterms:created xsi:type="dcterms:W3CDTF">2023-02-22T21:15:37Z</dcterms:created>
  <dcterms:modified xsi:type="dcterms:W3CDTF">2023-06-09T20:08:52Z</dcterms:modified>
</cp:coreProperties>
</file>