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1160125" cy="1511935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 userDrawn="1">
          <p15:clr>
            <a:srgbClr val="A4A3A4"/>
          </p15:clr>
        </p15:guide>
        <p15:guide id="2" pos="35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6A83"/>
    <a:srgbClr val="EB81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875A92-0CF3-4D12-A9BD-4E61E473AF6E}" v="1" dt="2023-12-05T15:50:11.5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2" d="100"/>
          <a:sy n="72" d="100"/>
        </p:scale>
        <p:origin x="688" y="-2432"/>
      </p:cViewPr>
      <p:guideLst>
        <p:guide orient="horz" pos="4763"/>
        <p:guide pos="351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y Mauricio Rojas Monge" userId="a8317b12-2716-4165-9a2f-d132a11f41bf" providerId="ADAL" clId="{686E07FD-5640-46CF-91CD-30C9A6DC2EEF}"/>
    <pc:docChg chg="undo custSel modSld">
      <pc:chgData name="Andrey Mauricio Rojas Monge" userId="a8317b12-2716-4165-9a2f-d132a11f41bf" providerId="ADAL" clId="{686E07FD-5640-46CF-91CD-30C9A6DC2EEF}" dt="2023-03-09T21:31:50.492" v="23" actId="1076"/>
      <pc:docMkLst>
        <pc:docMk/>
      </pc:docMkLst>
      <pc:sldChg chg="addSp delSp modSp mod">
        <pc:chgData name="Andrey Mauricio Rojas Monge" userId="a8317b12-2716-4165-9a2f-d132a11f41bf" providerId="ADAL" clId="{686E07FD-5640-46CF-91CD-30C9A6DC2EEF}" dt="2023-03-09T21:31:50.492" v="23" actId="1076"/>
        <pc:sldMkLst>
          <pc:docMk/>
          <pc:sldMk cId="2188910218" sldId="256"/>
        </pc:sldMkLst>
        <pc:picChg chg="add del mod">
          <ac:chgData name="Andrey Mauricio Rojas Monge" userId="a8317b12-2716-4165-9a2f-d132a11f41bf" providerId="ADAL" clId="{686E07FD-5640-46CF-91CD-30C9A6DC2EEF}" dt="2023-03-09T21:19:10.323" v="16" actId="478"/>
          <ac:picMkLst>
            <pc:docMk/>
            <pc:sldMk cId="2188910218" sldId="256"/>
            <ac:picMk id="3" creationId="{9E20F6EB-35C2-6F50-32ED-9DD651AC6398}"/>
          </ac:picMkLst>
        </pc:picChg>
        <pc:picChg chg="add mod">
          <ac:chgData name="Andrey Mauricio Rojas Monge" userId="a8317b12-2716-4165-9a2f-d132a11f41bf" providerId="ADAL" clId="{686E07FD-5640-46CF-91CD-30C9A6DC2EEF}" dt="2023-03-09T21:31:50.492" v="23" actId="1076"/>
          <ac:picMkLst>
            <pc:docMk/>
            <pc:sldMk cId="2188910218" sldId="256"/>
            <ac:picMk id="3" creationId="{C1713305-0959-9AC2-97EF-9C39A4854F85}"/>
          </ac:picMkLst>
        </pc:picChg>
        <pc:picChg chg="add del">
          <ac:chgData name="Andrey Mauricio Rojas Monge" userId="a8317b12-2716-4165-9a2f-d132a11f41bf" providerId="ADAL" clId="{686E07FD-5640-46CF-91CD-30C9A6DC2EEF}" dt="2023-03-09T21:16:33.761" v="1" actId="478"/>
          <ac:picMkLst>
            <pc:docMk/>
            <pc:sldMk cId="2188910218" sldId="256"/>
            <ac:picMk id="4" creationId="{45B6C3C6-EA2F-4AA6-D825-B8CC56C4EBF6}"/>
          </ac:picMkLst>
        </pc:picChg>
        <pc:picChg chg="add del mod">
          <ac:chgData name="Andrey Mauricio Rojas Monge" userId="a8317b12-2716-4165-9a2f-d132a11f41bf" providerId="ADAL" clId="{686E07FD-5640-46CF-91CD-30C9A6DC2EEF}" dt="2023-03-09T21:19:15.651" v="17" actId="478"/>
          <ac:picMkLst>
            <pc:docMk/>
            <pc:sldMk cId="2188910218" sldId="256"/>
            <ac:picMk id="6" creationId="{BACDE7C5-3FC5-B173-6B64-CB3ED5C32819}"/>
          </ac:picMkLst>
        </pc:picChg>
      </pc:sldChg>
    </pc:docChg>
  </pc:docChgLst>
  <pc:docChgLst>
    <pc:chgData name="Andrey Mauricio Rojas Monge" userId="a8317b12-2716-4165-9a2f-d132a11f41bf" providerId="ADAL" clId="{DB875A92-0CF3-4D12-A9BD-4E61E473AF6E}"/>
    <pc:docChg chg="custSel modSld">
      <pc:chgData name="Andrey Mauricio Rojas Monge" userId="a8317b12-2716-4165-9a2f-d132a11f41bf" providerId="ADAL" clId="{DB875A92-0CF3-4D12-A9BD-4E61E473AF6E}" dt="2023-12-05T15:50:58.917" v="11" actId="14100"/>
      <pc:docMkLst>
        <pc:docMk/>
      </pc:docMkLst>
      <pc:sldChg chg="addSp delSp modSp mod">
        <pc:chgData name="Andrey Mauricio Rojas Monge" userId="a8317b12-2716-4165-9a2f-d132a11f41bf" providerId="ADAL" clId="{DB875A92-0CF3-4D12-A9BD-4E61E473AF6E}" dt="2023-12-05T15:50:58.917" v="11" actId="14100"/>
        <pc:sldMkLst>
          <pc:docMk/>
          <pc:sldMk cId="2188910218" sldId="256"/>
        </pc:sldMkLst>
        <pc:spChg chg="mod">
          <ac:chgData name="Andrey Mauricio Rojas Monge" userId="a8317b12-2716-4165-9a2f-d132a11f41bf" providerId="ADAL" clId="{DB875A92-0CF3-4D12-A9BD-4E61E473AF6E}" dt="2023-12-05T15:50:58.917" v="11" actId="14100"/>
          <ac:spMkLst>
            <pc:docMk/>
            <pc:sldMk cId="2188910218" sldId="256"/>
            <ac:spMk id="10" creationId="{0ABC925E-42F2-363F-A8DF-0397B2C8E965}"/>
          </ac:spMkLst>
        </pc:spChg>
        <pc:spChg chg="mod">
          <ac:chgData name="Andrey Mauricio Rojas Monge" userId="a8317b12-2716-4165-9a2f-d132a11f41bf" providerId="ADAL" clId="{DB875A92-0CF3-4D12-A9BD-4E61E473AF6E}" dt="2023-12-05T15:50:49.968" v="10" actId="14100"/>
          <ac:spMkLst>
            <pc:docMk/>
            <pc:sldMk cId="2188910218" sldId="256"/>
            <ac:spMk id="20" creationId="{612FBE50-6269-46F5-33BA-876467C2D655}"/>
          </ac:spMkLst>
        </pc:spChg>
        <pc:spChg chg="mod">
          <ac:chgData name="Andrey Mauricio Rojas Monge" userId="a8317b12-2716-4165-9a2f-d132a11f41bf" providerId="ADAL" clId="{DB875A92-0CF3-4D12-A9BD-4E61E473AF6E}" dt="2023-12-05T15:50:46.443" v="9" actId="14100"/>
          <ac:spMkLst>
            <pc:docMk/>
            <pc:sldMk cId="2188910218" sldId="256"/>
            <ac:spMk id="34" creationId="{84339DFA-B779-C008-CC74-668572FA58F4}"/>
          </ac:spMkLst>
        </pc:spChg>
        <pc:picChg chg="add mod">
          <ac:chgData name="Andrey Mauricio Rojas Monge" userId="a8317b12-2716-4165-9a2f-d132a11f41bf" providerId="ADAL" clId="{DB875A92-0CF3-4D12-A9BD-4E61E473AF6E}" dt="2023-12-05T15:50:34.778" v="7" actId="1076"/>
          <ac:picMkLst>
            <pc:docMk/>
            <pc:sldMk cId="2188910218" sldId="256"/>
            <ac:picMk id="8" creationId="{4483B091-EB59-1D4B-68CD-1F0F30733992}"/>
          </ac:picMkLst>
        </pc:picChg>
        <pc:picChg chg="del">
          <ac:chgData name="Andrey Mauricio Rojas Monge" userId="a8317b12-2716-4165-9a2f-d132a11f41bf" providerId="ADAL" clId="{DB875A92-0CF3-4D12-A9BD-4E61E473AF6E}" dt="2023-12-05T15:49:56.703" v="0" actId="478"/>
          <ac:picMkLst>
            <pc:docMk/>
            <pc:sldMk cId="2188910218" sldId="256"/>
            <ac:picMk id="11" creationId="{FB87FEEF-FBB4-0CD4-3B81-97F04688DF6D}"/>
          </ac:picMkLst>
        </pc:picChg>
        <pc:picChg chg="mod">
          <ac:chgData name="Andrey Mauricio Rojas Monge" userId="a8317b12-2716-4165-9a2f-d132a11f41bf" providerId="ADAL" clId="{DB875A92-0CF3-4D12-A9BD-4E61E473AF6E}" dt="2023-12-05T15:50:41.693" v="8" actId="14100"/>
          <ac:picMkLst>
            <pc:docMk/>
            <pc:sldMk cId="2188910218" sldId="256"/>
            <ac:picMk id="15" creationId="{E3AF07A8-EF44-0729-0F58-756E4F80173D}"/>
          </ac:picMkLst>
        </pc:picChg>
      </pc:sldChg>
    </pc:docChg>
  </pc:docChgLst>
  <pc:docChgLst>
    <pc:chgData name="Andrey Mauricio Rojas Monge" userId="a8317b12-2716-4165-9a2f-d132a11f41bf" providerId="ADAL" clId="{493118F0-F144-4E3F-B386-D6E5033B2A0F}"/>
    <pc:docChg chg="modSld">
      <pc:chgData name="Andrey Mauricio Rojas Monge" userId="a8317b12-2716-4165-9a2f-d132a11f41bf" providerId="ADAL" clId="{493118F0-F144-4E3F-B386-D6E5033B2A0F}" dt="2023-03-31T22:07:11.398" v="0" actId="14100"/>
      <pc:docMkLst>
        <pc:docMk/>
      </pc:docMkLst>
      <pc:sldChg chg="modSp mod">
        <pc:chgData name="Andrey Mauricio Rojas Monge" userId="a8317b12-2716-4165-9a2f-d132a11f41bf" providerId="ADAL" clId="{493118F0-F144-4E3F-B386-D6E5033B2A0F}" dt="2023-03-31T22:07:11.398" v="0" actId="14100"/>
        <pc:sldMkLst>
          <pc:docMk/>
          <pc:sldMk cId="2188910218" sldId="256"/>
        </pc:sldMkLst>
        <pc:spChg chg="mod">
          <ac:chgData name="Andrey Mauricio Rojas Monge" userId="a8317b12-2716-4165-9a2f-d132a11f41bf" providerId="ADAL" clId="{493118F0-F144-4E3F-B386-D6E5033B2A0F}" dt="2023-03-31T22:07:11.398" v="0" actId="14100"/>
          <ac:spMkLst>
            <pc:docMk/>
            <pc:sldMk cId="2188910218" sldId="256"/>
            <ac:spMk id="8" creationId="{B854375E-49A1-55CF-2040-486FD3DF8ECB}"/>
          </ac:spMkLst>
        </pc:spChg>
      </pc:sldChg>
    </pc:docChg>
  </pc:docChgLst>
  <pc:docChgLst>
    <pc:chgData name="Andrey Mauricio Rojas Monge" userId="a8317b12-2716-4165-9a2f-d132a11f41bf" providerId="ADAL" clId="{497F3686-282B-4E09-85BC-1957F76BFDD2}"/>
    <pc:docChg chg="undo custSel modSld">
      <pc:chgData name="Andrey Mauricio Rojas Monge" userId="a8317b12-2716-4165-9a2f-d132a11f41bf" providerId="ADAL" clId="{497F3686-282B-4E09-85BC-1957F76BFDD2}" dt="2023-06-09T16:49:08.114" v="147" actId="255"/>
      <pc:docMkLst>
        <pc:docMk/>
      </pc:docMkLst>
      <pc:sldChg chg="addSp delSp modSp mod">
        <pc:chgData name="Andrey Mauricio Rojas Monge" userId="a8317b12-2716-4165-9a2f-d132a11f41bf" providerId="ADAL" clId="{497F3686-282B-4E09-85BC-1957F76BFDD2}" dt="2023-06-09T16:49:08.114" v="147" actId="255"/>
        <pc:sldMkLst>
          <pc:docMk/>
          <pc:sldMk cId="2188910218" sldId="256"/>
        </pc:sldMkLst>
        <pc:spChg chg="mod">
          <ac:chgData name="Andrey Mauricio Rojas Monge" userId="a8317b12-2716-4165-9a2f-d132a11f41bf" providerId="ADAL" clId="{497F3686-282B-4E09-85BC-1957F76BFDD2}" dt="2023-06-09T16:49:08.114" v="147" actId="255"/>
          <ac:spMkLst>
            <pc:docMk/>
            <pc:sldMk cId="2188910218" sldId="256"/>
            <ac:spMk id="4" creationId="{311C3479-54A2-E141-0966-FE5F54F5278D}"/>
          </ac:spMkLst>
        </pc:spChg>
        <pc:spChg chg="add del mod">
          <ac:chgData name="Andrey Mauricio Rojas Monge" userId="a8317b12-2716-4165-9a2f-d132a11f41bf" providerId="ADAL" clId="{497F3686-282B-4E09-85BC-1957F76BFDD2}" dt="2023-06-09T13:54:47.362" v="8" actId="22"/>
          <ac:spMkLst>
            <pc:docMk/>
            <pc:sldMk cId="2188910218" sldId="256"/>
            <ac:spMk id="7" creationId="{2F1AC443-440B-86D8-60F3-07AF691B8453}"/>
          </ac:spMkLst>
        </pc:spChg>
        <pc:spChg chg="mod">
          <ac:chgData name="Andrey Mauricio Rojas Monge" userId="a8317b12-2716-4165-9a2f-d132a11f41bf" providerId="ADAL" clId="{497F3686-282B-4E09-85BC-1957F76BFDD2}" dt="2023-06-09T16:29:04.396" v="119" actId="1076"/>
          <ac:spMkLst>
            <pc:docMk/>
            <pc:sldMk cId="2188910218" sldId="256"/>
            <ac:spMk id="8" creationId="{40E53514-E3A1-B357-C5AD-8EC0689B6A91}"/>
          </ac:spMkLst>
        </pc:spChg>
        <pc:spChg chg="mod">
          <ac:chgData name="Andrey Mauricio Rojas Monge" userId="a8317b12-2716-4165-9a2f-d132a11f41bf" providerId="ADAL" clId="{497F3686-282B-4E09-85BC-1957F76BFDD2}" dt="2023-06-09T13:54:36.137" v="4"/>
          <ac:spMkLst>
            <pc:docMk/>
            <pc:sldMk cId="2188910218" sldId="256"/>
            <ac:spMk id="9" creationId="{49D660DC-AF46-D52D-971B-8147BFE0D406}"/>
          </ac:spMkLst>
        </pc:spChg>
        <pc:spChg chg="mod">
          <ac:chgData name="Andrey Mauricio Rojas Monge" userId="a8317b12-2716-4165-9a2f-d132a11f41bf" providerId="ADAL" clId="{497F3686-282B-4E09-85BC-1957F76BFDD2}" dt="2023-06-09T16:29:51.385" v="124" actId="14100"/>
          <ac:spMkLst>
            <pc:docMk/>
            <pc:sldMk cId="2188910218" sldId="256"/>
            <ac:spMk id="10" creationId="{0ABC925E-42F2-363F-A8DF-0397B2C8E965}"/>
          </ac:spMkLst>
        </pc:spChg>
        <pc:spChg chg="mod">
          <ac:chgData name="Andrey Mauricio Rojas Monge" userId="a8317b12-2716-4165-9a2f-d132a11f41bf" providerId="ADAL" clId="{497F3686-282B-4E09-85BC-1957F76BFDD2}" dt="2023-06-09T16:28:47.534" v="116" actId="14100"/>
          <ac:spMkLst>
            <pc:docMk/>
            <pc:sldMk cId="2188910218" sldId="256"/>
            <ac:spMk id="12" creationId="{87A761BE-D0C3-F427-5C37-916AF7900AD0}"/>
          </ac:spMkLst>
        </pc:spChg>
        <pc:spChg chg="add mod topLvl">
          <ac:chgData name="Andrey Mauricio Rojas Monge" userId="a8317b12-2716-4165-9a2f-d132a11f41bf" providerId="ADAL" clId="{497F3686-282B-4E09-85BC-1957F76BFDD2}" dt="2023-06-09T16:26:30.081" v="108" actId="113"/>
          <ac:spMkLst>
            <pc:docMk/>
            <pc:sldMk cId="2188910218" sldId="256"/>
            <ac:spMk id="17" creationId="{BE433B58-754F-236D-88C1-8AD16E104CB4}"/>
          </ac:spMkLst>
        </pc:spChg>
        <pc:spChg chg="mod topLvl">
          <ac:chgData name="Andrey Mauricio Rojas Monge" userId="a8317b12-2716-4165-9a2f-d132a11f41bf" providerId="ADAL" clId="{497F3686-282B-4E09-85BC-1957F76BFDD2}" dt="2023-06-09T16:29:21.706" v="122" actId="478"/>
          <ac:spMkLst>
            <pc:docMk/>
            <pc:sldMk cId="2188910218" sldId="256"/>
            <ac:spMk id="22" creationId="{4417C097-0267-CB32-A246-EB133ADABB7A}"/>
          </ac:spMkLst>
        </pc:spChg>
        <pc:spChg chg="mod">
          <ac:chgData name="Andrey Mauricio Rojas Monge" userId="a8317b12-2716-4165-9a2f-d132a11f41bf" providerId="ADAL" clId="{497F3686-282B-4E09-85BC-1957F76BFDD2}" dt="2023-06-09T16:19:22.341" v="45" actId="14100"/>
          <ac:spMkLst>
            <pc:docMk/>
            <pc:sldMk cId="2188910218" sldId="256"/>
            <ac:spMk id="27" creationId="{90C8121C-AC2B-C7C8-8620-B76E923960BF}"/>
          </ac:spMkLst>
        </pc:spChg>
        <pc:spChg chg="add mod">
          <ac:chgData name="Andrey Mauricio Rojas Monge" userId="a8317b12-2716-4165-9a2f-d132a11f41bf" providerId="ADAL" clId="{497F3686-282B-4E09-85BC-1957F76BFDD2}" dt="2023-06-09T16:34:22.142" v="139" actId="1076"/>
          <ac:spMkLst>
            <pc:docMk/>
            <pc:sldMk cId="2188910218" sldId="256"/>
            <ac:spMk id="28" creationId="{B3943F4C-12BD-4FA2-FF79-D618597E25C9}"/>
          </ac:spMkLst>
        </pc:spChg>
        <pc:spChg chg="mod">
          <ac:chgData name="Andrey Mauricio Rojas Monge" userId="a8317b12-2716-4165-9a2f-d132a11f41bf" providerId="ADAL" clId="{497F3686-282B-4E09-85BC-1957F76BFDD2}" dt="2023-06-09T16:34:25.247" v="140" actId="14100"/>
          <ac:spMkLst>
            <pc:docMk/>
            <pc:sldMk cId="2188910218" sldId="256"/>
            <ac:spMk id="29" creationId="{B1E7E33A-3938-F17B-8BC9-280B3891AEE4}"/>
          </ac:spMkLst>
        </pc:spChg>
        <pc:spChg chg="mod">
          <ac:chgData name="Andrey Mauricio Rojas Monge" userId="a8317b12-2716-4165-9a2f-d132a11f41bf" providerId="ADAL" clId="{497F3686-282B-4E09-85BC-1957F76BFDD2}" dt="2023-06-09T16:21:30.229" v="62" actId="14100"/>
          <ac:spMkLst>
            <pc:docMk/>
            <pc:sldMk cId="2188910218" sldId="256"/>
            <ac:spMk id="34" creationId="{84339DFA-B779-C008-CC74-668572FA58F4}"/>
          </ac:spMkLst>
        </pc:spChg>
        <pc:grpChg chg="add del mod">
          <ac:chgData name="Andrey Mauricio Rojas Monge" userId="a8317b12-2716-4165-9a2f-d132a11f41bf" providerId="ADAL" clId="{497F3686-282B-4E09-85BC-1957F76BFDD2}" dt="2023-06-09T16:24:56.045" v="85" actId="165"/>
          <ac:grpSpMkLst>
            <pc:docMk/>
            <pc:sldMk cId="2188910218" sldId="256"/>
            <ac:grpSpMk id="18" creationId="{37F410EF-C55E-434D-0C51-F2EDD32E81D2}"/>
          </ac:grpSpMkLst>
        </pc:grpChg>
        <pc:grpChg chg="add mod">
          <ac:chgData name="Andrey Mauricio Rojas Monge" userId="a8317b12-2716-4165-9a2f-d132a11f41bf" providerId="ADAL" clId="{497F3686-282B-4E09-85BC-1957F76BFDD2}" dt="2023-06-09T16:25:47.780" v="103" actId="14100"/>
          <ac:grpSpMkLst>
            <pc:docMk/>
            <pc:sldMk cId="2188910218" sldId="256"/>
            <ac:grpSpMk id="19" creationId="{F03CB316-F592-535A-B6A6-E5DDE2BC1221}"/>
          </ac:grpSpMkLst>
        </pc:grpChg>
        <pc:grpChg chg="add del mod">
          <ac:chgData name="Andrey Mauricio Rojas Monge" userId="a8317b12-2716-4165-9a2f-d132a11f41bf" providerId="ADAL" clId="{497F3686-282B-4E09-85BC-1957F76BFDD2}" dt="2023-06-09T16:29:21.706" v="122" actId="478"/>
          <ac:grpSpMkLst>
            <pc:docMk/>
            <pc:sldMk cId="2188910218" sldId="256"/>
            <ac:grpSpMk id="20" creationId="{ED3FAF5B-C68D-4E91-2104-639BA8F11A84}"/>
          </ac:grpSpMkLst>
        </pc:grpChg>
        <pc:picChg chg="add mod">
          <ac:chgData name="Andrey Mauricio Rojas Monge" userId="a8317b12-2716-4165-9a2f-d132a11f41bf" providerId="ADAL" clId="{497F3686-282B-4E09-85BC-1957F76BFDD2}" dt="2023-06-09T16:14:34.576" v="19"/>
          <ac:picMkLst>
            <pc:docMk/>
            <pc:sldMk cId="2188910218" sldId="256"/>
            <ac:picMk id="2" creationId="{6AC33DDC-4D63-74CD-A467-9C95F76DA0E2}"/>
          </ac:picMkLst>
        </pc:picChg>
        <pc:picChg chg="mod">
          <ac:chgData name="Andrey Mauricio Rojas Monge" userId="a8317b12-2716-4165-9a2f-d132a11f41bf" providerId="ADAL" clId="{497F3686-282B-4E09-85BC-1957F76BFDD2}" dt="2023-06-09T16:24:14.114" v="83" actId="14100"/>
          <ac:picMkLst>
            <pc:docMk/>
            <pc:sldMk cId="2188910218" sldId="256"/>
            <ac:picMk id="5" creationId="{3D261B82-6863-9ECC-EFF5-1EC7C498BC9B}"/>
          </ac:picMkLst>
        </pc:picChg>
        <pc:picChg chg="add mod">
          <ac:chgData name="Andrey Mauricio Rojas Monge" userId="a8317b12-2716-4165-9a2f-d132a11f41bf" providerId="ADAL" clId="{497F3686-282B-4E09-85BC-1957F76BFDD2}" dt="2023-06-09T16:14:34.576" v="19"/>
          <ac:picMkLst>
            <pc:docMk/>
            <pc:sldMk cId="2188910218" sldId="256"/>
            <ac:picMk id="6" creationId="{BC7B65DE-159B-F9A3-7102-87FD6B0493B4}"/>
          </ac:picMkLst>
        </pc:picChg>
        <pc:picChg chg="del">
          <ac:chgData name="Andrey Mauricio Rojas Monge" userId="a8317b12-2716-4165-9a2f-d132a11f41bf" providerId="ADAL" clId="{497F3686-282B-4E09-85BC-1957F76BFDD2}" dt="2023-06-09T14:13:25.658" v="16" actId="478"/>
          <ac:picMkLst>
            <pc:docMk/>
            <pc:sldMk cId="2188910218" sldId="256"/>
            <ac:picMk id="6" creationId="{C5B76422-A605-9384-7152-A643F122B405}"/>
          </ac:picMkLst>
        </pc:picChg>
        <pc:picChg chg="add mod">
          <ac:chgData name="Andrey Mauricio Rojas Monge" userId="a8317b12-2716-4165-9a2f-d132a11f41bf" providerId="ADAL" clId="{497F3686-282B-4E09-85BC-1957F76BFDD2}" dt="2023-06-09T16:14:34.576" v="19"/>
          <ac:picMkLst>
            <pc:docMk/>
            <pc:sldMk cId="2188910218" sldId="256"/>
            <ac:picMk id="7" creationId="{94E98CD3-7927-95C7-0AA1-426C1B092579}"/>
          </ac:picMkLst>
        </pc:picChg>
        <pc:picChg chg="add mod">
          <ac:chgData name="Andrey Mauricio Rojas Monge" userId="a8317b12-2716-4165-9a2f-d132a11f41bf" providerId="ADAL" clId="{497F3686-282B-4E09-85BC-1957F76BFDD2}" dt="2023-06-09T16:18:52.362" v="44" actId="207"/>
          <ac:picMkLst>
            <pc:docMk/>
            <pc:sldMk cId="2188910218" sldId="256"/>
            <ac:picMk id="13" creationId="{3A544799-EB38-0575-C825-D397580B646F}"/>
          </ac:picMkLst>
        </pc:picChg>
        <pc:picChg chg="add del mod">
          <ac:chgData name="Andrey Mauricio Rojas Monge" userId="a8317b12-2716-4165-9a2f-d132a11f41bf" providerId="ADAL" clId="{497F3686-282B-4E09-85BC-1957F76BFDD2}" dt="2023-06-09T13:55:17.469" v="15" actId="478"/>
          <ac:picMkLst>
            <pc:docMk/>
            <pc:sldMk cId="2188910218" sldId="256"/>
            <ac:picMk id="13" creationId="{52139342-A4C0-9178-715A-263CF0723751}"/>
          </ac:picMkLst>
        </pc:picChg>
        <pc:picChg chg="del">
          <ac:chgData name="Andrey Mauricio Rojas Monge" userId="a8317b12-2716-4165-9a2f-d132a11f41bf" providerId="ADAL" clId="{497F3686-282B-4E09-85BC-1957F76BFDD2}" dt="2023-06-09T13:27:25.214" v="0" actId="478"/>
          <ac:picMkLst>
            <pc:docMk/>
            <pc:sldMk cId="2188910218" sldId="256"/>
            <ac:picMk id="14" creationId="{DFEE275E-4C36-975E-0E76-C9DC8A29AB37}"/>
          </ac:picMkLst>
        </pc:picChg>
        <pc:picChg chg="add del mod">
          <ac:chgData name="Andrey Mauricio Rojas Monge" userId="a8317b12-2716-4165-9a2f-d132a11f41bf" providerId="ADAL" clId="{497F3686-282B-4E09-85BC-1957F76BFDD2}" dt="2023-06-09T16:20:33.131" v="53" actId="21"/>
          <ac:picMkLst>
            <pc:docMk/>
            <pc:sldMk cId="2188910218" sldId="256"/>
            <ac:picMk id="15" creationId="{CBCF6C2E-BBD7-2CCE-0A3B-8C6AA5F3B8A2}"/>
          </ac:picMkLst>
        </pc:picChg>
        <pc:picChg chg="add mod topLvl">
          <ac:chgData name="Andrey Mauricio Rojas Monge" userId="a8317b12-2716-4165-9a2f-d132a11f41bf" providerId="ADAL" clId="{497F3686-282B-4E09-85BC-1957F76BFDD2}" dt="2023-06-09T16:33:16.563" v="130" actId="1076"/>
          <ac:picMkLst>
            <pc:docMk/>
            <pc:sldMk cId="2188910218" sldId="256"/>
            <ac:picMk id="16" creationId="{54809902-BEAE-6DF6-53A4-42ADBB1E8534}"/>
          </ac:picMkLst>
        </pc:picChg>
        <pc:picChg chg="del mod topLvl">
          <ac:chgData name="Andrey Mauricio Rojas Monge" userId="a8317b12-2716-4165-9a2f-d132a11f41bf" providerId="ADAL" clId="{497F3686-282B-4E09-85BC-1957F76BFDD2}" dt="2023-06-09T16:29:21.706" v="122" actId="478"/>
          <ac:picMkLst>
            <pc:docMk/>
            <pc:sldMk cId="2188910218" sldId="256"/>
            <ac:picMk id="21" creationId="{A231C121-B60D-565A-E32B-AFDE5BB6B366}"/>
          </ac:picMkLst>
        </pc:picChg>
        <pc:picChg chg="add mod">
          <ac:chgData name="Andrey Mauricio Rojas Monge" userId="a8317b12-2716-4165-9a2f-d132a11f41bf" providerId="ADAL" clId="{497F3686-282B-4E09-85BC-1957F76BFDD2}" dt="2023-06-09T16:32:54.535" v="129" actId="1076"/>
          <ac:picMkLst>
            <pc:docMk/>
            <pc:sldMk cId="2188910218" sldId="256"/>
            <ac:picMk id="25" creationId="{EF2BE33E-9409-8341-3CEA-03B79D426CF0}"/>
          </ac:picMkLst>
        </pc:picChg>
        <pc:picChg chg="add del mod">
          <ac:chgData name="Andrey Mauricio Rojas Monge" userId="a8317b12-2716-4165-9a2f-d132a11f41bf" providerId="ADAL" clId="{497F3686-282B-4E09-85BC-1957F76BFDD2}" dt="2023-06-09T16:33:41.704" v="132" actId="478"/>
          <ac:picMkLst>
            <pc:docMk/>
            <pc:sldMk cId="2188910218" sldId="256"/>
            <ac:picMk id="26" creationId="{D155F140-203E-4491-E9AB-11D79C6F9026}"/>
          </ac:picMkLst>
        </pc:picChg>
        <pc:picChg chg="add mod">
          <ac:chgData name="Andrey Mauricio Rojas Monge" userId="a8317b12-2716-4165-9a2f-d132a11f41bf" providerId="ADAL" clId="{497F3686-282B-4E09-85BC-1957F76BFDD2}" dt="2023-06-09T16:42:54.454" v="146" actId="207"/>
          <ac:picMkLst>
            <pc:docMk/>
            <pc:sldMk cId="2188910218" sldId="256"/>
            <ac:picMk id="31" creationId="{D8A0C68F-B02A-1824-C923-55866F62CB3A}"/>
          </ac:picMkLst>
        </pc:picChg>
        <pc:picChg chg="del">
          <ac:chgData name="Andrey Mauricio Rojas Monge" userId="a8317b12-2716-4165-9a2f-d132a11f41bf" providerId="ADAL" clId="{497F3686-282B-4E09-85BC-1957F76BFDD2}" dt="2023-06-09T16:14:29.715" v="17" actId="478"/>
          <ac:picMkLst>
            <pc:docMk/>
            <pc:sldMk cId="2188910218" sldId="256"/>
            <ac:picMk id="57" creationId="{9BAF7418-39D5-AF9E-9A3C-D25261F4EF9D}"/>
          </ac:picMkLst>
        </pc:picChg>
        <pc:picChg chg="del">
          <ac:chgData name="Andrey Mauricio Rojas Monge" userId="a8317b12-2716-4165-9a2f-d132a11f41bf" providerId="ADAL" clId="{497F3686-282B-4E09-85BC-1957F76BFDD2}" dt="2023-06-09T16:14:31.769" v="18" actId="478"/>
          <ac:picMkLst>
            <pc:docMk/>
            <pc:sldMk cId="2188910218" sldId="256"/>
            <ac:picMk id="59" creationId="{AC7B7525-A5D8-0225-AEA4-E8EDC12B251D}"/>
          </ac:picMkLst>
        </pc:picChg>
      </pc:sldChg>
    </pc:docChg>
  </pc:docChgLst>
  <pc:docChgLst>
    <pc:chgData name="Andrey Mauricio Rojas Monge" userId="a8317b12-2716-4165-9a2f-d132a11f41bf" providerId="ADAL" clId="{F428FE1E-262E-447D-B4EB-68982D972AAE}"/>
    <pc:docChg chg="undo custSel modSld">
      <pc:chgData name="Andrey Mauricio Rojas Monge" userId="a8317b12-2716-4165-9a2f-d132a11f41bf" providerId="ADAL" clId="{F428FE1E-262E-447D-B4EB-68982D972AAE}" dt="2023-06-08T20:38:01.305" v="332" actId="1076"/>
      <pc:docMkLst>
        <pc:docMk/>
      </pc:docMkLst>
      <pc:sldChg chg="addSp delSp modSp mod">
        <pc:chgData name="Andrey Mauricio Rojas Monge" userId="a8317b12-2716-4165-9a2f-d132a11f41bf" providerId="ADAL" clId="{F428FE1E-262E-447D-B4EB-68982D972AAE}" dt="2023-06-08T20:38:01.305" v="332" actId="1076"/>
        <pc:sldMkLst>
          <pc:docMk/>
          <pc:sldMk cId="2188910218" sldId="256"/>
        </pc:sldMkLst>
        <pc:spChg chg="add mod ord">
          <ac:chgData name="Andrey Mauricio Rojas Monge" userId="a8317b12-2716-4165-9a2f-d132a11f41bf" providerId="ADAL" clId="{F428FE1E-262E-447D-B4EB-68982D972AAE}" dt="2023-06-08T17:35:54.979" v="179" actId="207"/>
          <ac:spMkLst>
            <pc:docMk/>
            <pc:sldMk cId="2188910218" sldId="256"/>
            <ac:spMk id="2" creationId="{DB7594CB-C48E-0F71-86A6-5413969CD6D4}"/>
          </ac:spMkLst>
        </pc:spChg>
        <pc:spChg chg="add del mod">
          <ac:chgData name="Andrey Mauricio Rojas Monge" userId="a8317b12-2716-4165-9a2f-d132a11f41bf" providerId="ADAL" clId="{F428FE1E-262E-447D-B4EB-68982D972AAE}" dt="2023-06-08T17:06:15.292" v="14" actId="478"/>
          <ac:spMkLst>
            <pc:docMk/>
            <pc:sldMk cId="2188910218" sldId="256"/>
            <ac:spMk id="5" creationId="{93901C0E-8239-AD4B-8F3C-1661B4105606}"/>
          </ac:spMkLst>
        </pc:spChg>
        <pc:spChg chg="add del mod">
          <ac:chgData name="Andrey Mauricio Rojas Monge" userId="a8317b12-2716-4165-9a2f-d132a11f41bf" providerId="ADAL" clId="{F428FE1E-262E-447D-B4EB-68982D972AAE}" dt="2023-06-08T17:06:44.887" v="18" actId="478"/>
          <ac:spMkLst>
            <pc:docMk/>
            <pc:sldMk cId="2188910218" sldId="256"/>
            <ac:spMk id="6" creationId="{2189EA64-F493-6AE9-C7F2-99C9F60784B6}"/>
          </ac:spMkLst>
        </pc:spChg>
        <pc:spChg chg="add del mod">
          <ac:chgData name="Andrey Mauricio Rojas Monge" userId="a8317b12-2716-4165-9a2f-d132a11f41bf" providerId="ADAL" clId="{F428FE1E-262E-447D-B4EB-68982D972AAE}" dt="2023-06-08T17:31:23.839" v="151" actId="478"/>
          <ac:spMkLst>
            <pc:docMk/>
            <pc:sldMk cId="2188910218" sldId="256"/>
            <ac:spMk id="7" creationId="{938EDF33-3C33-F01A-E9BC-66952727CDED}"/>
          </ac:spMkLst>
        </pc:spChg>
        <pc:spChg chg="del mod">
          <ac:chgData name="Andrey Mauricio Rojas Monge" userId="a8317b12-2716-4165-9a2f-d132a11f41bf" providerId="ADAL" clId="{F428FE1E-262E-447D-B4EB-68982D972AAE}" dt="2023-06-08T17:51:29.754" v="236" actId="478"/>
          <ac:spMkLst>
            <pc:docMk/>
            <pc:sldMk cId="2188910218" sldId="256"/>
            <ac:spMk id="8" creationId="{B854375E-49A1-55CF-2040-486FD3DF8ECB}"/>
          </ac:spMkLst>
        </pc:spChg>
        <pc:spChg chg="mod">
          <ac:chgData name="Andrey Mauricio Rojas Monge" userId="a8317b12-2716-4165-9a2f-d132a11f41bf" providerId="ADAL" clId="{F428FE1E-262E-447D-B4EB-68982D972AAE}" dt="2023-06-08T19:41:38.510" v="276" actId="14100"/>
          <ac:spMkLst>
            <pc:docMk/>
            <pc:sldMk cId="2188910218" sldId="256"/>
            <ac:spMk id="9" creationId="{49D660DC-AF46-D52D-971B-8147BFE0D406}"/>
          </ac:spMkLst>
        </pc:spChg>
        <pc:spChg chg="add del mod">
          <ac:chgData name="Andrey Mauricio Rojas Monge" userId="a8317b12-2716-4165-9a2f-d132a11f41bf" providerId="ADAL" clId="{F428FE1E-262E-447D-B4EB-68982D972AAE}" dt="2023-06-08T17:16:24.804" v="33" actId="478"/>
          <ac:spMkLst>
            <pc:docMk/>
            <pc:sldMk cId="2188910218" sldId="256"/>
            <ac:spMk id="10" creationId="{491CD5EC-A3C9-1821-FEBD-B1008D5D2FBC}"/>
          </ac:spMkLst>
        </pc:spChg>
        <pc:spChg chg="add del">
          <ac:chgData name="Andrey Mauricio Rojas Monge" userId="a8317b12-2716-4165-9a2f-d132a11f41bf" providerId="ADAL" clId="{F428FE1E-262E-447D-B4EB-68982D972AAE}" dt="2023-06-08T17:31:29.021" v="153" actId="478"/>
          <ac:spMkLst>
            <pc:docMk/>
            <pc:sldMk cId="2188910218" sldId="256"/>
            <ac:spMk id="12" creationId="{8D96D6B4-03C9-EA13-B16A-09E1B9BFE7BF}"/>
          </ac:spMkLst>
        </pc:spChg>
        <pc:spChg chg="add del mod">
          <ac:chgData name="Andrey Mauricio Rojas Monge" userId="a8317b12-2716-4165-9a2f-d132a11f41bf" providerId="ADAL" clId="{F428FE1E-262E-447D-B4EB-68982D972AAE}" dt="2023-06-08T17:31:26.642" v="152" actId="478"/>
          <ac:spMkLst>
            <pc:docMk/>
            <pc:sldMk cId="2188910218" sldId="256"/>
            <ac:spMk id="13" creationId="{B62A73E0-F59E-54EA-F771-4568016B22D1}"/>
          </ac:spMkLst>
        </pc:spChg>
        <pc:spChg chg="del">
          <ac:chgData name="Andrey Mauricio Rojas Monge" userId="a8317b12-2716-4165-9a2f-d132a11f41bf" providerId="ADAL" clId="{F428FE1E-262E-447D-B4EB-68982D972AAE}" dt="2023-06-08T17:04:04.190" v="1" actId="478"/>
          <ac:spMkLst>
            <pc:docMk/>
            <pc:sldMk cId="2188910218" sldId="256"/>
            <ac:spMk id="14" creationId="{CE02F2D6-D73D-4FEA-B569-4F60DE2F8398}"/>
          </ac:spMkLst>
        </pc:spChg>
        <pc:spChg chg="add mod">
          <ac:chgData name="Andrey Mauricio Rojas Monge" userId="a8317b12-2716-4165-9a2f-d132a11f41bf" providerId="ADAL" clId="{F428FE1E-262E-447D-B4EB-68982D972AAE}" dt="2023-06-08T17:35:54.979" v="179" actId="207"/>
          <ac:spMkLst>
            <pc:docMk/>
            <pc:sldMk cId="2188910218" sldId="256"/>
            <ac:spMk id="15" creationId="{0D7F2BEC-46F8-BDA3-1270-8C8A16EFCFEE}"/>
          </ac:spMkLst>
        </pc:spChg>
        <pc:spChg chg="add mod">
          <ac:chgData name="Andrey Mauricio Rojas Monge" userId="a8317b12-2716-4165-9a2f-d132a11f41bf" providerId="ADAL" clId="{F428FE1E-262E-447D-B4EB-68982D972AAE}" dt="2023-06-08T20:08:41.464" v="306" actId="164"/>
          <ac:spMkLst>
            <pc:docMk/>
            <pc:sldMk cId="2188910218" sldId="256"/>
            <ac:spMk id="19" creationId="{2BAEFE36-1E85-E7CA-10B8-1BBD08232485}"/>
          </ac:spMkLst>
        </pc:spChg>
        <pc:spChg chg="add mod">
          <ac:chgData name="Andrey Mauricio Rojas Monge" userId="a8317b12-2716-4165-9a2f-d132a11f41bf" providerId="ADAL" clId="{F428FE1E-262E-447D-B4EB-68982D972AAE}" dt="2023-06-08T20:36:57.651" v="314" actId="1076"/>
          <ac:spMkLst>
            <pc:docMk/>
            <pc:sldMk cId="2188910218" sldId="256"/>
            <ac:spMk id="20" creationId="{A3E03084-22F2-BD23-78C8-DE968470F116}"/>
          </ac:spMkLst>
        </pc:spChg>
        <pc:spChg chg="add mod">
          <ac:chgData name="Andrey Mauricio Rojas Monge" userId="a8317b12-2716-4165-9a2f-d132a11f41bf" providerId="ADAL" clId="{F428FE1E-262E-447D-B4EB-68982D972AAE}" dt="2023-06-08T20:09:20.588" v="308" actId="208"/>
          <ac:spMkLst>
            <pc:docMk/>
            <pc:sldMk cId="2188910218" sldId="256"/>
            <ac:spMk id="27" creationId="{90C8121C-AC2B-C7C8-8620-B76E923960BF}"/>
          </ac:spMkLst>
        </pc:spChg>
        <pc:spChg chg="add mod">
          <ac:chgData name="Andrey Mauricio Rojas Monge" userId="a8317b12-2716-4165-9a2f-d132a11f41bf" providerId="ADAL" clId="{F428FE1E-262E-447D-B4EB-68982D972AAE}" dt="2023-06-08T19:30:57.627" v="255" actId="14100"/>
          <ac:spMkLst>
            <pc:docMk/>
            <pc:sldMk cId="2188910218" sldId="256"/>
            <ac:spMk id="29" creationId="{B1E7E33A-3938-F17B-8BC9-280B3891AEE4}"/>
          </ac:spMkLst>
        </pc:spChg>
        <pc:spChg chg="add mod">
          <ac:chgData name="Andrey Mauricio Rojas Monge" userId="a8317b12-2716-4165-9a2f-d132a11f41bf" providerId="ADAL" clId="{F428FE1E-262E-447D-B4EB-68982D972AAE}" dt="2023-06-08T20:09:34.857" v="309" actId="208"/>
          <ac:spMkLst>
            <pc:docMk/>
            <pc:sldMk cId="2188910218" sldId="256"/>
            <ac:spMk id="34" creationId="{84339DFA-B779-C008-CC74-668572FA58F4}"/>
          </ac:spMkLst>
        </pc:spChg>
        <pc:spChg chg="add mod">
          <ac:chgData name="Andrey Mauricio Rojas Monge" userId="a8317b12-2716-4165-9a2f-d132a11f41bf" providerId="ADAL" clId="{F428FE1E-262E-447D-B4EB-68982D972AAE}" dt="2023-06-08T19:31:03.744" v="256" actId="14100"/>
          <ac:spMkLst>
            <pc:docMk/>
            <pc:sldMk cId="2188910218" sldId="256"/>
            <ac:spMk id="35" creationId="{39C33E7F-6013-26A4-A4BE-DBD970404036}"/>
          </ac:spMkLst>
        </pc:spChg>
        <pc:spChg chg="add mod">
          <ac:chgData name="Andrey Mauricio Rojas Monge" userId="a8317b12-2716-4165-9a2f-d132a11f41bf" providerId="ADAL" clId="{F428FE1E-262E-447D-B4EB-68982D972AAE}" dt="2023-06-08T19:33:16.902" v="262" actId="207"/>
          <ac:spMkLst>
            <pc:docMk/>
            <pc:sldMk cId="2188910218" sldId="256"/>
            <ac:spMk id="38" creationId="{AFC944E3-7E0C-5116-B019-292AF7FF8730}"/>
          </ac:spMkLst>
        </pc:spChg>
        <pc:spChg chg="add mod">
          <ac:chgData name="Andrey Mauricio Rojas Monge" userId="a8317b12-2716-4165-9a2f-d132a11f41bf" providerId="ADAL" clId="{F428FE1E-262E-447D-B4EB-68982D972AAE}" dt="2023-06-08T19:39:03.045" v="268" actId="207"/>
          <ac:spMkLst>
            <pc:docMk/>
            <pc:sldMk cId="2188910218" sldId="256"/>
            <ac:spMk id="42" creationId="{9F102738-444D-BA68-0C7F-E481F7E238AB}"/>
          </ac:spMkLst>
        </pc:spChg>
        <pc:spChg chg="mod">
          <ac:chgData name="Andrey Mauricio Rojas Monge" userId="a8317b12-2716-4165-9a2f-d132a11f41bf" providerId="ADAL" clId="{F428FE1E-262E-447D-B4EB-68982D972AAE}" dt="2023-06-08T19:41:44.966" v="277" actId="14100"/>
          <ac:spMkLst>
            <pc:docMk/>
            <pc:sldMk cId="2188910218" sldId="256"/>
            <ac:spMk id="48" creationId="{F0E5C5F6-A2BA-DB4B-B501-555719D2605B}"/>
          </ac:spMkLst>
        </pc:spChg>
        <pc:spChg chg="add del mod">
          <ac:chgData name="Andrey Mauricio Rojas Monge" userId="a8317b12-2716-4165-9a2f-d132a11f41bf" providerId="ADAL" clId="{F428FE1E-262E-447D-B4EB-68982D972AAE}" dt="2023-06-08T19:53:14.025" v="297" actId="478"/>
          <ac:spMkLst>
            <pc:docMk/>
            <pc:sldMk cId="2188910218" sldId="256"/>
            <ac:spMk id="58" creationId="{D1933CD0-ABA5-8EE5-8E61-7F1D39F8E7EC}"/>
          </ac:spMkLst>
        </pc:spChg>
        <pc:grpChg chg="add del mod">
          <ac:chgData name="Andrey Mauricio Rojas Monge" userId="a8317b12-2716-4165-9a2f-d132a11f41bf" providerId="ADAL" clId="{F428FE1E-262E-447D-B4EB-68982D972AAE}" dt="2023-06-08T20:37:57.081" v="331" actId="478"/>
          <ac:grpSpMkLst>
            <pc:docMk/>
            <pc:sldMk cId="2188910218" sldId="256"/>
            <ac:grpSpMk id="4" creationId="{03D7A8C3-5751-3F9B-A9F3-EB00DCB55658}"/>
          </ac:grpSpMkLst>
        </pc:grpChg>
        <pc:grpChg chg="add mod">
          <ac:chgData name="Andrey Mauricio Rojas Monge" userId="a8317b12-2716-4165-9a2f-d132a11f41bf" providerId="ADAL" clId="{F428FE1E-262E-447D-B4EB-68982D972AAE}" dt="2023-06-08T20:36:58.257" v="315" actId="14100"/>
          <ac:grpSpMkLst>
            <pc:docMk/>
            <pc:sldMk cId="2188910218" sldId="256"/>
            <ac:grpSpMk id="16" creationId="{83E57168-1587-8666-6F30-FEAC58764A2F}"/>
          </ac:grpSpMkLst>
        </pc:grpChg>
        <pc:grpChg chg="add mod ord">
          <ac:chgData name="Andrey Mauricio Rojas Monge" userId="a8317b12-2716-4165-9a2f-d132a11f41bf" providerId="ADAL" clId="{F428FE1E-262E-447D-B4EB-68982D972AAE}" dt="2023-06-08T19:41:58.756" v="279" actId="1076"/>
          <ac:grpSpMkLst>
            <pc:docMk/>
            <pc:sldMk cId="2188910218" sldId="256"/>
            <ac:grpSpMk id="24" creationId="{2822BDD2-43AA-BFD1-AB39-5FE15218C9A0}"/>
          </ac:grpSpMkLst>
        </pc:grpChg>
        <pc:grpChg chg="del">
          <ac:chgData name="Andrey Mauricio Rojas Monge" userId="a8317b12-2716-4165-9a2f-d132a11f41bf" providerId="ADAL" clId="{F428FE1E-262E-447D-B4EB-68982D972AAE}" dt="2023-06-08T17:04:10.347" v="2" actId="478"/>
          <ac:grpSpMkLst>
            <pc:docMk/>
            <pc:sldMk cId="2188910218" sldId="256"/>
            <ac:grpSpMk id="46" creationId="{EB431F2E-E935-6067-A497-4DA28B60DB43}"/>
          </ac:grpSpMkLst>
        </pc:grpChg>
        <pc:grpChg chg="del">
          <ac:chgData name="Andrey Mauricio Rojas Monge" userId="a8317b12-2716-4165-9a2f-d132a11f41bf" providerId="ADAL" clId="{F428FE1E-262E-447D-B4EB-68982D972AAE}" dt="2023-06-08T17:04:13.980" v="3" actId="478"/>
          <ac:grpSpMkLst>
            <pc:docMk/>
            <pc:sldMk cId="2188910218" sldId="256"/>
            <ac:grpSpMk id="51" creationId="{091DC815-C7C5-A6A0-C145-5848934B749E}"/>
          </ac:grpSpMkLst>
        </pc:grpChg>
        <pc:grpChg chg="del">
          <ac:chgData name="Andrey Mauricio Rojas Monge" userId="a8317b12-2716-4165-9a2f-d132a11f41bf" providerId="ADAL" clId="{F428FE1E-262E-447D-B4EB-68982D972AAE}" dt="2023-06-08T17:04:16.878" v="4" actId="478"/>
          <ac:grpSpMkLst>
            <pc:docMk/>
            <pc:sldMk cId="2188910218" sldId="256"/>
            <ac:grpSpMk id="54" creationId="{C4789351-7B44-E3FB-13E6-A76EB284BE1B}"/>
          </ac:grpSpMkLst>
        </pc:grpChg>
        <pc:grpChg chg="del">
          <ac:chgData name="Andrey Mauricio Rojas Monge" userId="a8317b12-2716-4165-9a2f-d132a11f41bf" providerId="ADAL" clId="{F428FE1E-262E-447D-B4EB-68982D972AAE}" dt="2023-06-08T17:04:20.897" v="5" actId="478"/>
          <ac:grpSpMkLst>
            <pc:docMk/>
            <pc:sldMk cId="2188910218" sldId="256"/>
            <ac:grpSpMk id="56" creationId="{21C1EEB5-7909-4869-1EF1-5D405FBDD3EE}"/>
          </ac:grpSpMkLst>
        </pc:grpChg>
        <pc:picChg chg="mod">
          <ac:chgData name="Andrey Mauricio Rojas Monge" userId="a8317b12-2716-4165-9a2f-d132a11f41bf" providerId="ADAL" clId="{F428FE1E-262E-447D-B4EB-68982D972AAE}" dt="2023-06-08T19:42:16.003" v="285" actId="688"/>
          <ac:picMkLst>
            <pc:docMk/>
            <pc:sldMk cId="2188910218" sldId="256"/>
            <ac:picMk id="3" creationId="{C1713305-0959-9AC2-97EF-9C39A4854F85}"/>
          </ac:picMkLst>
        </pc:picChg>
        <pc:picChg chg="del mod">
          <ac:chgData name="Andrey Mauricio Rojas Monge" userId="a8317b12-2716-4165-9a2f-d132a11f41bf" providerId="ADAL" clId="{F428FE1E-262E-447D-B4EB-68982D972AAE}" dt="2023-06-08T17:52:15.297" v="242" actId="478"/>
          <ac:picMkLst>
            <pc:docMk/>
            <pc:sldMk cId="2188910218" sldId="256"/>
            <ac:picMk id="4" creationId="{FE3B4E77-BBD1-F5EB-0415-A341B8692C07}"/>
          </ac:picMkLst>
        </pc:picChg>
        <pc:picChg chg="add mod">
          <ac:chgData name="Andrey Mauricio Rojas Monge" userId="a8317b12-2716-4165-9a2f-d132a11f41bf" providerId="ADAL" clId="{F428FE1E-262E-447D-B4EB-68982D972AAE}" dt="2023-06-08T20:38:01.305" v="332" actId="1076"/>
          <ac:picMkLst>
            <pc:docMk/>
            <pc:sldMk cId="2188910218" sldId="256"/>
            <ac:picMk id="6" creationId="{C5B76422-A605-9384-7152-A643F122B405}"/>
          </ac:picMkLst>
        </pc:picChg>
        <pc:picChg chg="del">
          <ac:chgData name="Andrey Mauricio Rojas Monge" userId="a8317b12-2716-4165-9a2f-d132a11f41bf" providerId="ADAL" clId="{F428FE1E-262E-447D-B4EB-68982D972AAE}" dt="2023-06-08T17:03:55.198" v="0" actId="478"/>
          <ac:picMkLst>
            <pc:docMk/>
            <pc:sldMk cId="2188910218" sldId="256"/>
            <ac:picMk id="11" creationId="{BBE820B9-8677-3ADF-9D6D-50A604C7400E}"/>
          </ac:picMkLst>
        </pc:picChg>
        <pc:picChg chg="add mod">
          <ac:chgData name="Andrey Mauricio Rojas Monge" userId="a8317b12-2716-4165-9a2f-d132a11f41bf" providerId="ADAL" clId="{F428FE1E-262E-447D-B4EB-68982D972AAE}" dt="2023-06-08T20:08:41.464" v="306" actId="164"/>
          <ac:picMkLst>
            <pc:docMk/>
            <pc:sldMk cId="2188910218" sldId="256"/>
            <ac:picMk id="18" creationId="{23DB6794-52A6-51BA-610F-C4A03769FE39}"/>
          </ac:picMkLst>
        </pc:picChg>
        <pc:picChg chg="add del mod">
          <ac:chgData name="Andrey Mauricio Rojas Monge" userId="a8317b12-2716-4165-9a2f-d132a11f41bf" providerId="ADAL" clId="{F428FE1E-262E-447D-B4EB-68982D972AAE}" dt="2023-06-08T17:50:55.273" v="231" actId="478"/>
          <ac:picMkLst>
            <pc:docMk/>
            <pc:sldMk cId="2188910218" sldId="256"/>
            <ac:picMk id="31" creationId="{EB284CA1-D964-E888-470E-EDEFC4099482}"/>
          </ac:picMkLst>
        </pc:picChg>
        <pc:picChg chg="add mod">
          <ac:chgData name="Andrey Mauricio Rojas Monge" userId="a8317b12-2716-4165-9a2f-d132a11f41bf" providerId="ADAL" clId="{F428FE1E-262E-447D-B4EB-68982D972AAE}" dt="2023-06-08T20:37:41.048" v="323" actId="1076"/>
          <ac:picMkLst>
            <pc:docMk/>
            <pc:sldMk cId="2188910218" sldId="256"/>
            <ac:picMk id="32" creationId="{33BFF630-C159-EE18-4E20-F09A02FFDBD3}"/>
          </ac:picMkLst>
        </pc:picChg>
        <pc:picChg chg="add del mod">
          <ac:chgData name="Andrey Mauricio Rojas Monge" userId="a8317b12-2716-4165-9a2f-d132a11f41bf" providerId="ADAL" clId="{F428FE1E-262E-447D-B4EB-68982D972AAE}" dt="2023-06-08T19:53:14.025" v="297" actId="478"/>
          <ac:picMkLst>
            <pc:docMk/>
            <pc:sldMk cId="2188910218" sldId="256"/>
            <ac:picMk id="53" creationId="{EC602C61-B058-6762-80B6-FE690688F25F}"/>
          </ac:picMkLst>
        </pc:picChg>
        <pc:picChg chg="mod">
          <ac:chgData name="Andrey Mauricio Rojas Monge" userId="a8317b12-2716-4165-9a2f-d132a11f41bf" providerId="ADAL" clId="{F428FE1E-262E-447D-B4EB-68982D972AAE}" dt="2023-06-08T19:46:40.440" v="286" actId="1076"/>
          <ac:picMkLst>
            <pc:docMk/>
            <pc:sldMk cId="2188910218" sldId="256"/>
            <ac:picMk id="59" creationId="{AC7B7525-A5D8-0225-AEA4-E8EDC12B251D}"/>
          </ac:picMkLst>
        </pc:picChg>
        <pc:picChg chg="add mod">
          <ac:chgData name="Andrey Mauricio Rojas Monge" userId="a8317b12-2716-4165-9a2f-d132a11f41bf" providerId="ADAL" clId="{F428FE1E-262E-447D-B4EB-68982D972AAE}" dt="2023-06-08T20:03:08.833" v="303" actId="1076"/>
          <ac:picMkLst>
            <pc:docMk/>
            <pc:sldMk cId="2188910218" sldId="256"/>
            <ac:picMk id="62" creationId="{D2803015-8A47-FDB9-70E4-443CE2EA5B18}"/>
          </ac:picMkLst>
        </pc:picChg>
      </pc:sldChg>
    </pc:docChg>
  </pc:docChgLst>
  <pc:docChgLst>
    <pc:chgData name="Andrey Mauricio Rojas Monge" userId="a8317b12-2716-4165-9a2f-d132a11f41bf" providerId="ADAL" clId="{8FED37DC-F413-4E90-B8B1-EEDBE4E587E1}"/>
    <pc:docChg chg="custSel modSld">
      <pc:chgData name="Andrey Mauricio Rojas Monge" userId="a8317b12-2716-4165-9a2f-d132a11f41bf" providerId="ADAL" clId="{8FED37DC-F413-4E90-B8B1-EEDBE4E587E1}" dt="2023-06-09T19:22:48.119" v="99" actId="1076"/>
      <pc:docMkLst>
        <pc:docMk/>
      </pc:docMkLst>
      <pc:sldChg chg="addSp delSp modSp mod">
        <pc:chgData name="Andrey Mauricio Rojas Monge" userId="a8317b12-2716-4165-9a2f-d132a11f41bf" providerId="ADAL" clId="{8FED37DC-F413-4E90-B8B1-EEDBE4E587E1}" dt="2023-06-09T19:22:48.119" v="99" actId="1076"/>
        <pc:sldMkLst>
          <pc:docMk/>
          <pc:sldMk cId="2188910218" sldId="256"/>
        </pc:sldMkLst>
        <pc:spChg chg="mod">
          <ac:chgData name="Andrey Mauricio Rojas Monge" userId="a8317b12-2716-4165-9a2f-d132a11f41bf" providerId="ADAL" clId="{8FED37DC-F413-4E90-B8B1-EEDBE4E587E1}" dt="2023-06-09T19:15:54.297" v="63" actId="20577"/>
          <ac:spMkLst>
            <pc:docMk/>
            <pc:sldMk cId="2188910218" sldId="256"/>
            <ac:spMk id="4" creationId="{311C3479-54A2-E141-0966-FE5F54F5278D}"/>
          </ac:spMkLst>
        </pc:spChg>
        <pc:spChg chg="del mod">
          <ac:chgData name="Andrey Mauricio Rojas Monge" userId="a8317b12-2716-4165-9a2f-d132a11f41bf" providerId="ADAL" clId="{8FED37DC-F413-4E90-B8B1-EEDBE4E587E1}" dt="2023-06-09T17:20:50.884" v="47" actId="478"/>
          <ac:spMkLst>
            <pc:docMk/>
            <pc:sldMk cId="2188910218" sldId="256"/>
            <ac:spMk id="8" creationId="{40E53514-E3A1-B357-C5AD-8EC0689B6A91}"/>
          </ac:spMkLst>
        </pc:spChg>
        <pc:spChg chg="del">
          <ac:chgData name="Andrey Mauricio Rojas Monge" userId="a8317b12-2716-4165-9a2f-d132a11f41bf" providerId="ADAL" clId="{8FED37DC-F413-4E90-B8B1-EEDBE4E587E1}" dt="2023-06-09T17:13:11.240" v="20" actId="478"/>
          <ac:spMkLst>
            <pc:docMk/>
            <pc:sldMk cId="2188910218" sldId="256"/>
            <ac:spMk id="12" creationId="{87A761BE-D0C3-F427-5C37-916AF7900AD0}"/>
          </ac:spMkLst>
        </pc:spChg>
        <pc:spChg chg="add mod">
          <ac:chgData name="Andrey Mauricio Rojas Monge" userId="a8317b12-2716-4165-9a2f-d132a11f41bf" providerId="ADAL" clId="{8FED37DC-F413-4E90-B8B1-EEDBE4E587E1}" dt="2023-06-09T19:21:23.079" v="92" actId="207"/>
          <ac:spMkLst>
            <pc:docMk/>
            <pc:sldMk cId="2188910218" sldId="256"/>
            <ac:spMk id="20" creationId="{612FBE50-6269-46F5-33BA-876467C2D655}"/>
          </ac:spMkLst>
        </pc:spChg>
        <pc:spChg chg="mod">
          <ac:chgData name="Andrey Mauricio Rojas Monge" userId="a8317b12-2716-4165-9a2f-d132a11f41bf" providerId="ADAL" clId="{8FED37DC-F413-4E90-B8B1-EEDBE4E587E1}" dt="2023-06-09T19:17:32.712" v="74" actId="14100"/>
          <ac:spMkLst>
            <pc:docMk/>
            <pc:sldMk cId="2188910218" sldId="256"/>
            <ac:spMk id="27" creationId="{90C8121C-AC2B-C7C8-8620-B76E923960BF}"/>
          </ac:spMkLst>
        </pc:spChg>
        <pc:spChg chg="mod">
          <ac:chgData name="Andrey Mauricio Rojas Monge" userId="a8317b12-2716-4165-9a2f-d132a11f41bf" providerId="ADAL" clId="{8FED37DC-F413-4E90-B8B1-EEDBE4E587E1}" dt="2023-06-09T19:17:48.338" v="76" actId="20577"/>
          <ac:spMkLst>
            <pc:docMk/>
            <pc:sldMk cId="2188910218" sldId="256"/>
            <ac:spMk id="29" creationId="{B1E7E33A-3938-F17B-8BC9-280B3891AEE4}"/>
          </ac:spMkLst>
        </pc:spChg>
        <pc:spChg chg="add mod">
          <ac:chgData name="Andrey Mauricio Rojas Monge" userId="a8317b12-2716-4165-9a2f-d132a11f41bf" providerId="ADAL" clId="{8FED37DC-F413-4E90-B8B1-EEDBE4E587E1}" dt="2023-06-09T17:22:37.622" v="58" actId="122"/>
          <ac:spMkLst>
            <pc:docMk/>
            <pc:sldMk cId="2188910218" sldId="256"/>
            <ac:spMk id="33" creationId="{52B70D9A-B7DB-B9B0-DFAA-BD6BE2481ACE}"/>
          </ac:spMkLst>
        </pc:spChg>
        <pc:picChg chg="del">
          <ac:chgData name="Andrey Mauricio Rojas Monge" userId="a8317b12-2716-4165-9a2f-d132a11f41bf" providerId="ADAL" clId="{8FED37DC-F413-4E90-B8B1-EEDBE4E587E1}" dt="2023-06-09T17:09:58.419" v="15" actId="478"/>
          <ac:picMkLst>
            <pc:docMk/>
            <pc:sldMk cId="2188910218" sldId="256"/>
            <ac:picMk id="5" creationId="{3D261B82-6863-9ECC-EFF5-1EC7C498BC9B}"/>
          </ac:picMkLst>
        </pc:picChg>
        <pc:picChg chg="add mod">
          <ac:chgData name="Andrey Mauricio Rojas Monge" userId="a8317b12-2716-4165-9a2f-d132a11f41bf" providerId="ADAL" clId="{8FED37DC-F413-4E90-B8B1-EEDBE4E587E1}" dt="2023-06-09T19:16:39.486" v="70" actId="207"/>
          <ac:picMkLst>
            <pc:docMk/>
            <pc:sldMk cId="2188910218" sldId="256"/>
            <ac:picMk id="8" creationId="{E31CCC0D-1AA0-F98C-7CF7-44D3AF2E33DF}"/>
          </ac:picMkLst>
        </pc:picChg>
        <pc:picChg chg="add mod">
          <ac:chgData name="Andrey Mauricio Rojas Monge" userId="a8317b12-2716-4165-9a2f-d132a11f41bf" providerId="ADAL" clId="{8FED37DC-F413-4E90-B8B1-EEDBE4E587E1}" dt="2023-06-09T19:20:00.637" v="85" actId="1076"/>
          <ac:picMkLst>
            <pc:docMk/>
            <pc:sldMk cId="2188910218" sldId="256"/>
            <ac:picMk id="12" creationId="{F369D5C6-1D9A-E4C5-5E27-F196CB8FDB2C}"/>
          </ac:picMkLst>
        </pc:picChg>
        <pc:picChg chg="del">
          <ac:chgData name="Andrey Mauricio Rojas Monge" userId="a8317b12-2716-4165-9a2f-d132a11f41bf" providerId="ADAL" clId="{8FED37DC-F413-4E90-B8B1-EEDBE4E587E1}" dt="2023-06-09T16:58:51.941" v="2" actId="478"/>
          <ac:picMkLst>
            <pc:docMk/>
            <pc:sldMk cId="2188910218" sldId="256"/>
            <ac:picMk id="13" creationId="{3A544799-EB38-0575-C825-D397580B646F}"/>
          </ac:picMkLst>
        </pc:picChg>
        <pc:picChg chg="add mod">
          <ac:chgData name="Andrey Mauricio Rojas Monge" userId="a8317b12-2716-4165-9a2f-d132a11f41bf" providerId="ADAL" clId="{8FED37DC-F413-4E90-B8B1-EEDBE4E587E1}" dt="2023-06-09T19:20:40.545" v="89" actId="208"/>
          <ac:picMkLst>
            <pc:docMk/>
            <pc:sldMk cId="2188910218" sldId="256"/>
            <ac:picMk id="13" creationId="{523E14FE-4867-FF00-31F8-21227A0F0079}"/>
          </ac:picMkLst>
        </pc:picChg>
        <pc:picChg chg="add del mod">
          <ac:chgData name="Andrey Mauricio Rojas Monge" userId="a8317b12-2716-4165-9a2f-d132a11f41bf" providerId="ADAL" clId="{8FED37DC-F413-4E90-B8B1-EEDBE4E587E1}" dt="2023-06-09T19:15:08.529" v="59" actId="478"/>
          <ac:picMkLst>
            <pc:docMk/>
            <pc:sldMk cId="2188910218" sldId="256"/>
            <ac:picMk id="14" creationId="{4DCD0F22-B46C-8589-7C37-064301636DD8}"/>
          </ac:picMkLst>
        </pc:picChg>
        <pc:picChg chg="add del mod">
          <ac:chgData name="Andrey Mauricio Rojas Monge" userId="a8317b12-2716-4165-9a2f-d132a11f41bf" providerId="ADAL" clId="{8FED37DC-F413-4E90-B8B1-EEDBE4E587E1}" dt="2023-06-09T19:17:22.010" v="73" actId="478"/>
          <ac:picMkLst>
            <pc:docMk/>
            <pc:sldMk cId="2188910218" sldId="256"/>
            <ac:picMk id="15" creationId="{9CC29FDF-0447-DD4D-CB41-0CB72AB39567}"/>
          </ac:picMkLst>
        </pc:picChg>
        <pc:picChg chg="mod">
          <ac:chgData name="Andrey Mauricio Rojas Monge" userId="a8317b12-2716-4165-9a2f-d132a11f41bf" providerId="ADAL" clId="{8FED37DC-F413-4E90-B8B1-EEDBE4E587E1}" dt="2023-06-09T17:16:19.051" v="33" actId="1076"/>
          <ac:picMkLst>
            <pc:docMk/>
            <pc:sldMk cId="2188910218" sldId="256"/>
            <ac:picMk id="16" creationId="{54809902-BEAE-6DF6-53A4-42ADBB1E8534}"/>
          </ac:picMkLst>
        </pc:picChg>
        <pc:picChg chg="add mod">
          <ac:chgData name="Andrey Mauricio Rojas Monge" userId="a8317b12-2716-4165-9a2f-d132a11f41bf" providerId="ADAL" clId="{8FED37DC-F413-4E90-B8B1-EEDBE4E587E1}" dt="2023-06-09T19:22:48.119" v="99" actId="1076"/>
          <ac:picMkLst>
            <pc:docMk/>
            <pc:sldMk cId="2188910218" sldId="256"/>
            <ac:picMk id="21" creationId="{FFA05D48-5AD9-5C1E-1B11-68F57BB3E50E}"/>
          </ac:picMkLst>
        </pc:picChg>
        <pc:picChg chg="add del mod">
          <ac:chgData name="Andrey Mauricio Rojas Monge" userId="a8317b12-2716-4165-9a2f-d132a11f41bf" providerId="ADAL" clId="{8FED37DC-F413-4E90-B8B1-EEDBE4E587E1}" dt="2023-06-09T17:18:25.044" v="35" actId="478"/>
          <ac:picMkLst>
            <pc:docMk/>
            <pc:sldMk cId="2188910218" sldId="256"/>
            <ac:picMk id="23" creationId="{4BDC4EFA-1CA8-B04F-82E3-192413FEB303}"/>
          </ac:picMkLst>
        </pc:picChg>
        <pc:picChg chg="del">
          <ac:chgData name="Andrey Mauricio Rojas Monge" userId="a8317b12-2716-4165-9a2f-d132a11f41bf" providerId="ADAL" clId="{8FED37DC-F413-4E90-B8B1-EEDBE4E587E1}" dt="2023-06-09T17:16:02.459" v="32" actId="478"/>
          <ac:picMkLst>
            <pc:docMk/>
            <pc:sldMk cId="2188910218" sldId="256"/>
            <ac:picMk id="25" creationId="{EF2BE33E-9409-8341-3CEA-03B79D426CF0}"/>
          </ac:picMkLst>
        </pc:picChg>
        <pc:picChg chg="add del mod">
          <ac:chgData name="Andrey Mauricio Rojas Monge" userId="a8317b12-2716-4165-9a2f-d132a11f41bf" providerId="ADAL" clId="{8FED37DC-F413-4E90-B8B1-EEDBE4E587E1}" dt="2023-06-09T19:19:22.109" v="82" actId="478"/>
          <ac:picMkLst>
            <pc:docMk/>
            <pc:sldMk cId="2188910218" sldId="256"/>
            <ac:picMk id="30" creationId="{B9AB51AD-D4AD-2DB3-47CD-9238483CE2D0}"/>
          </ac:picMkLst>
        </pc:picChg>
        <pc:picChg chg="del">
          <ac:chgData name="Andrey Mauricio Rojas Monge" userId="a8317b12-2716-4165-9a2f-d132a11f41bf" providerId="ADAL" clId="{8FED37DC-F413-4E90-B8B1-EEDBE4E587E1}" dt="2023-06-09T19:19:51.155" v="84" actId="478"/>
          <ac:picMkLst>
            <pc:docMk/>
            <pc:sldMk cId="2188910218" sldId="256"/>
            <ac:picMk id="31" creationId="{D8A0C68F-B02A-1824-C923-55866F62CB3A}"/>
          </ac:picMkLst>
        </pc:picChg>
      </pc:sldChg>
    </pc:docChg>
  </pc:docChgLst>
  <pc:docChgLst>
    <pc:chgData name="Andrey Mauricio Rojas Monge" userId="a8317b12-2716-4165-9a2f-d132a11f41bf" providerId="ADAL" clId="{E17E36A5-6DA1-4E2E-96A1-40EE04E232A8}"/>
    <pc:docChg chg="custSel modSld">
      <pc:chgData name="Andrey Mauricio Rojas Monge" userId="a8317b12-2716-4165-9a2f-d132a11f41bf" providerId="ADAL" clId="{E17E36A5-6DA1-4E2E-96A1-40EE04E232A8}" dt="2023-06-09T20:41:54.772" v="35" actId="113"/>
      <pc:docMkLst>
        <pc:docMk/>
      </pc:docMkLst>
      <pc:sldChg chg="addSp delSp modSp mod">
        <pc:chgData name="Andrey Mauricio Rojas Monge" userId="a8317b12-2716-4165-9a2f-d132a11f41bf" providerId="ADAL" clId="{E17E36A5-6DA1-4E2E-96A1-40EE04E232A8}" dt="2023-06-09T20:41:54.772" v="35" actId="113"/>
        <pc:sldMkLst>
          <pc:docMk/>
          <pc:sldMk cId="2188910218" sldId="256"/>
        </pc:sldMkLst>
        <pc:spChg chg="mod">
          <ac:chgData name="Andrey Mauricio Rojas Monge" userId="a8317b12-2716-4165-9a2f-d132a11f41bf" providerId="ADAL" clId="{E17E36A5-6DA1-4E2E-96A1-40EE04E232A8}" dt="2023-06-09T19:28:30.109" v="2" actId="207"/>
          <ac:spMkLst>
            <pc:docMk/>
            <pc:sldMk cId="2188910218" sldId="256"/>
            <ac:spMk id="4" creationId="{311C3479-54A2-E141-0966-FE5F54F5278D}"/>
          </ac:spMkLst>
        </pc:spChg>
        <pc:spChg chg="mod">
          <ac:chgData name="Andrey Mauricio Rojas Monge" userId="a8317b12-2716-4165-9a2f-d132a11f41bf" providerId="ADAL" clId="{E17E36A5-6DA1-4E2E-96A1-40EE04E232A8}" dt="2023-06-09T19:32:54.864" v="34" actId="207"/>
          <ac:spMkLst>
            <pc:docMk/>
            <pc:sldMk cId="2188910218" sldId="256"/>
            <ac:spMk id="20" creationId="{612FBE50-6269-46F5-33BA-876467C2D655}"/>
          </ac:spMkLst>
        </pc:spChg>
        <pc:spChg chg="mod">
          <ac:chgData name="Andrey Mauricio Rojas Monge" userId="a8317b12-2716-4165-9a2f-d132a11f41bf" providerId="ADAL" clId="{E17E36A5-6DA1-4E2E-96A1-40EE04E232A8}" dt="2023-06-09T19:30:33.274" v="19" actId="113"/>
          <ac:spMkLst>
            <pc:docMk/>
            <pc:sldMk cId="2188910218" sldId="256"/>
            <ac:spMk id="29" creationId="{B1E7E33A-3938-F17B-8BC9-280B3891AEE4}"/>
          </ac:spMkLst>
        </pc:spChg>
        <pc:spChg chg="mod">
          <ac:chgData name="Andrey Mauricio Rojas Monge" userId="a8317b12-2716-4165-9a2f-d132a11f41bf" providerId="ADAL" clId="{E17E36A5-6DA1-4E2E-96A1-40EE04E232A8}" dt="2023-06-09T20:41:54.772" v="35" actId="113"/>
          <ac:spMkLst>
            <pc:docMk/>
            <pc:sldMk cId="2188910218" sldId="256"/>
            <ac:spMk id="33" creationId="{52B70D9A-B7DB-B9B0-DFAA-BD6BE2481ACE}"/>
          </ac:spMkLst>
        </pc:spChg>
        <pc:picChg chg="del">
          <ac:chgData name="Andrey Mauricio Rojas Monge" userId="a8317b12-2716-4165-9a2f-d132a11f41bf" providerId="ADAL" clId="{E17E36A5-6DA1-4E2E-96A1-40EE04E232A8}" dt="2023-06-09T19:28:33.006" v="3" actId="478"/>
          <ac:picMkLst>
            <pc:docMk/>
            <pc:sldMk cId="2188910218" sldId="256"/>
            <ac:picMk id="8" creationId="{E31CCC0D-1AA0-F98C-7CF7-44D3AF2E33DF}"/>
          </ac:picMkLst>
        </pc:picChg>
        <pc:picChg chg="add mod">
          <ac:chgData name="Andrey Mauricio Rojas Monge" userId="a8317b12-2716-4165-9a2f-d132a11f41bf" providerId="ADAL" clId="{E17E36A5-6DA1-4E2E-96A1-40EE04E232A8}" dt="2023-06-09T19:29:21.149" v="11" actId="1076"/>
          <ac:picMkLst>
            <pc:docMk/>
            <pc:sldMk cId="2188910218" sldId="256"/>
            <ac:picMk id="11" creationId="{FB87FEEF-FBB4-0CD4-3B81-97F04688DF6D}"/>
          </ac:picMkLst>
        </pc:picChg>
        <pc:picChg chg="del">
          <ac:chgData name="Andrey Mauricio Rojas Monge" userId="a8317b12-2716-4165-9a2f-d132a11f41bf" providerId="ADAL" clId="{E17E36A5-6DA1-4E2E-96A1-40EE04E232A8}" dt="2023-06-09T19:30:39.682" v="20" actId="478"/>
          <ac:picMkLst>
            <pc:docMk/>
            <pc:sldMk cId="2188910218" sldId="256"/>
            <ac:picMk id="12" creationId="{F369D5C6-1D9A-E4C5-5E27-F196CB8FDB2C}"/>
          </ac:picMkLst>
        </pc:picChg>
        <pc:picChg chg="del">
          <ac:chgData name="Andrey Mauricio Rojas Monge" userId="a8317b12-2716-4165-9a2f-d132a11f41bf" providerId="ADAL" clId="{E17E36A5-6DA1-4E2E-96A1-40EE04E232A8}" dt="2023-06-09T19:30:56.434" v="22" actId="478"/>
          <ac:picMkLst>
            <pc:docMk/>
            <pc:sldMk cId="2188910218" sldId="256"/>
            <ac:picMk id="13" creationId="{523E14FE-4867-FF00-31F8-21227A0F0079}"/>
          </ac:picMkLst>
        </pc:picChg>
        <pc:picChg chg="add mod">
          <ac:chgData name="Andrey Mauricio Rojas Monge" userId="a8317b12-2716-4165-9a2f-d132a11f41bf" providerId="ADAL" clId="{E17E36A5-6DA1-4E2E-96A1-40EE04E232A8}" dt="2023-06-09T19:30:52.121" v="21"/>
          <ac:picMkLst>
            <pc:docMk/>
            <pc:sldMk cId="2188910218" sldId="256"/>
            <ac:picMk id="14" creationId="{21D77AF7-A34A-BBF1-DE62-073B323B346E}"/>
          </ac:picMkLst>
        </pc:picChg>
        <pc:picChg chg="add mod">
          <ac:chgData name="Andrey Mauricio Rojas Monge" userId="a8317b12-2716-4165-9a2f-d132a11f41bf" providerId="ADAL" clId="{E17E36A5-6DA1-4E2E-96A1-40EE04E232A8}" dt="2023-06-09T19:32:18.861" v="32" actId="208"/>
          <ac:picMkLst>
            <pc:docMk/>
            <pc:sldMk cId="2188910218" sldId="256"/>
            <ac:picMk id="15" creationId="{E3AF07A8-EF44-0729-0F58-756E4F80173D}"/>
          </ac:picMkLst>
        </pc:picChg>
      </pc:sldChg>
    </pc:docChg>
  </pc:docChgLst>
  <pc:docChgLst>
    <pc:chgData name="Andrey Mauricio Rojas Monge" userId="a8317b12-2716-4165-9a2f-d132a11f41bf" providerId="ADAL" clId="{6200595D-DA3C-432E-B43C-6770AE31F395}"/>
    <pc:docChg chg="custSel modSld">
      <pc:chgData name="Andrey Mauricio Rojas Monge" userId="a8317b12-2716-4165-9a2f-d132a11f41bf" providerId="ADAL" clId="{6200595D-DA3C-432E-B43C-6770AE31F395}" dt="2023-04-21T21:00:38.614" v="0" actId="478"/>
      <pc:docMkLst>
        <pc:docMk/>
      </pc:docMkLst>
      <pc:sldChg chg="delSp mod">
        <pc:chgData name="Andrey Mauricio Rojas Monge" userId="a8317b12-2716-4165-9a2f-d132a11f41bf" providerId="ADAL" clId="{6200595D-DA3C-432E-B43C-6770AE31F395}" dt="2023-04-21T21:00:38.614" v="0" actId="478"/>
        <pc:sldMkLst>
          <pc:docMk/>
          <pc:sldMk cId="2188910218" sldId="256"/>
        </pc:sldMkLst>
        <pc:picChg chg="del">
          <ac:chgData name="Andrey Mauricio Rojas Monge" userId="a8317b12-2716-4165-9a2f-d132a11f41bf" providerId="ADAL" clId="{6200595D-DA3C-432E-B43C-6770AE31F395}" dt="2023-04-21T21:00:38.614" v="0" actId="478"/>
          <ac:picMkLst>
            <pc:docMk/>
            <pc:sldMk cId="2188910218" sldId="256"/>
            <ac:picMk id="4" creationId="{45B6C3C6-EA2F-4AA6-D825-B8CC56C4EBF6}"/>
          </ac:picMkLst>
        </pc:picChg>
      </pc:sldChg>
    </pc:docChg>
  </pc:docChgLst>
  <pc:docChgLst>
    <pc:chgData name="Andrey Mauricio Rojas Monge" userId="a8317b12-2716-4165-9a2f-d132a11f41bf" providerId="ADAL" clId="{AB37BC11-F87C-43D1-91BC-5E9F4DF06786}"/>
    <pc:docChg chg="custSel modSld">
      <pc:chgData name="Andrey Mauricio Rojas Monge" userId="a8317b12-2716-4165-9a2f-d132a11f41bf" providerId="ADAL" clId="{AB37BC11-F87C-43D1-91BC-5E9F4DF06786}" dt="2023-06-08T20:54:41.145" v="51" actId="14100"/>
      <pc:docMkLst>
        <pc:docMk/>
      </pc:docMkLst>
      <pc:sldChg chg="addSp delSp modSp mod">
        <pc:chgData name="Andrey Mauricio Rojas Monge" userId="a8317b12-2716-4165-9a2f-d132a11f41bf" providerId="ADAL" clId="{AB37BC11-F87C-43D1-91BC-5E9F4DF06786}" dt="2023-06-08T20:54:41.145" v="51" actId="14100"/>
        <pc:sldMkLst>
          <pc:docMk/>
          <pc:sldMk cId="2188910218" sldId="256"/>
        </pc:sldMkLst>
        <pc:spChg chg="add mod">
          <ac:chgData name="Andrey Mauricio Rojas Monge" userId="a8317b12-2716-4165-9a2f-d132a11f41bf" providerId="ADAL" clId="{AB37BC11-F87C-43D1-91BC-5E9F4DF06786}" dt="2023-06-08T20:47:46.967" v="11" actId="14100"/>
          <ac:spMkLst>
            <pc:docMk/>
            <pc:sldMk cId="2188910218" sldId="256"/>
            <ac:spMk id="4" creationId="{311C3479-54A2-E141-0966-FE5F54F5278D}"/>
          </ac:spMkLst>
        </pc:spChg>
        <pc:spChg chg="add mod">
          <ac:chgData name="Andrey Mauricio Rojas Monge" userId="a8317b12-2716-4165-9a2f-d132a11f41bf" providerId="ADAL" clId="{AB37BC11-F87C-43D1-91BC-5E9F4DF06786}" dt="2023-06-08T20:54:36.153" v="50" actId="1076"/>
          <ac:spMkLst>
            <pc:docMk/>
            <pc:sldMk cId="2188910218" sldId="256"/>
            <ac:spMk id="8" creationId="{40E53514-E3A1-B357-C5AD-8EC0689B6A91}"/>
          </ac:spMkLst>
        </pc:spChg>
        <pc:spChg chg="add mod">
          <ac:chgData name="Andrey Mauricio Rojas Monge" userId="a8317b12-2716-4165-9a2f-d132a11f41bf" providerId="ADAL" clId="{AB37BC11-F87C-43D1-91BC-5E9F4DF06786}" dt="2023-06-08T20:52:25.206" v="36" actId="1076"/>
          <ac:spMkLst>
            <pc:docMk/>
            <pc:sldMk cId="2188910218" sldId="256"/>
            <ac:spMk id="10" creationId="{0ABC925E-42F2-363F-A8DF-0397B2C8E965}"/>
          </ac:spMkLst>
        </pc:spChg>
        <pc:spChg chg="add mod">
          <ac:chgData name="Andrey Mauricio Rojas Monge" userId="a8317b12-2716-4165-9a2f-d132a11f41bf" providerId="ADAL" clId="{AB37BC11-F87C-43D1-91BC-5E9F4DF06786}" dt="2023-06-08T20:53:08.933" v="42" actId="207"/>
          <ac:spMkLst>
            <pc:docMk/>
            <pc:sldMk cId="2188910218" sldId="256"/>
            <ac:spMk id="12" creationId="{87A761BE-D0C3-F427-5C37-916AF7900AD0}"/>
          </ac:spMkLst>
        </pc:spChg>
        <pc:spChg chg="del">
          <ac:chgData name="Andrey Mauricio Rojas Monge" userId="a8317b12-2716-4165-9a2f-d132a11f41bf" providerId="ADAL" clId="{AB37BC11-F87C-43D1-91BC-5E9F4DF06786}" dt="2023-06-08T20:45:20.846" v="5" actId="478"/>
          <ac:spMkLst>
            <pc:docMk/>
            <pc:sldMk cId="2188910218" sldId="256"/>
            <ac:spMk id="20" creationId="{A3E03084-22F2-BD23-78C8-DE968470F116}"/>
          </ac:spMkLst>
        </pc:spChg>
        <pc:spChg chg="mod">
          <ac:chgData name="Andrey Mauricio Rojas Monge" userId="a8317b12-2716-4165-9a2f-d132a11f41bf" providerId="ADAL" clId="{AB37BC11-F87C-43D1-91BC-5E9F4DF06786}" dt="2023-06-08T20:49:38.916" v="16" actId="1076"/>
          <ac:spMkLst>
            <pc:docMk/>
            <pc:sldMk cId="2188910218" sldId="256"/>
            <ac:spMk id="27" creationId="{90C8121C-AC2B-C7C8-8620-B76E923960BF}"/>
          </ac:spMkLst>
        </pc:spChg>
        <pc:spChg chg="mod">
          <ac:chgData name="Andrey Mauricio Rojas Monge" userId="a8317b12-2716-4165-9a2f-d132a11f41bf" providerId="ADAL" clId="{AB37BC11-F87C-43D1-91BC-5E9F4DF06786}" dt="2023-06-08T20:49:42.687" v="17" actId="1076"/>
          <ac:spMkLst>
            <pc:docMk/>
            <pc:sldMk cId="2188910218" sldId="256"/>
            <ac:spMk id="29" creationId="{B1E7E33A-3938-F17B-8BC9-280B3891AEE4}"/>
          </ac:spMkLst>
        </pc:spChg>
        <pc:spChg chg="mod">
          <ac:chgData name="Andrey Mauricio Rojas Monge" userId="a8317b12-2716-4165-9a2f-d132a11f41bf" providerId="ADAL" clId="{AB37BC11-F87C-43D1-91BC-5E9F4DF06786}" dt="2023-06-08T20:54:31.850" v="49" actId="1076"/>
          <ac:spMkLst>
            <pc:docMk/>
            <pc:sldMk cId="2188910218" sldId="256"/>
            <ac:spMk id="34" creationId="{84339DFA-B779-C008-CC74-668572FA58F4}"/>
          </ac:spMkLst>
        </pc:spChg>
        <pc:spChg chg="del">
          <ac:chgData name="Andrey Mauricio Rojas Monge" userId="a8317b12-2716-4165-9a2f-d132a11f41bf" providerId="ADAL" clId="{AB37BC11-F87C-43D1-91BC-5E9F4DF06786}" dt="2023-06-08T20:49:54.850" v="19" actId="478"/>
          <ac:spMkLst>
            <pc:docMk/>
            <pc:sldMk cId="2188910218" sldId="256"/>
            <ac:spMk id="35" creationId="{39C33E7F-6013-26A4-A4BE-DBD970404036}"/>
          </ac:spMkLst>
        </pc:spChg>
        <pc:spChg chg="del mod">
          <ac:chgData name="Andrey Mauricio Rojas Monge" userId="a8317b12-2716-4165-9a2f-d132a11f41bf" providerId="ADAL" clId="{AB37BC11-F87C-43D1-91BC-5E9F4DF06786}" dt="2023-06-08T20:50:11.285" v="25" actId="478"/>
          <ac:spMkLst>
            <pc:docMk/>
            <pc:sldMk cId="2188910218" sldId="256"/>
            <ac:spMk id="38" creationId="{AFC944E3-7E0C-5116-B019-292AF7FF8730}"/>
          </ac:spMkLst>
        </pc:spChg>
        <pc:spChg chg="del">
          <ac:chgData name="Andrey Mauricio Rojas Monge" userId="a8317b12-2716-4165-9a2f-d132a11f41bf" providerId="ADAL" clId="{AB37BC11-F87C-43D1-91BC-5E9F4DF06786}" dt="2023-06-08T20:50:15.255" v="26" actId="478"/>
          <ac:spMkLst>
            <pc:docMk/>
            <pc:sldMk cId="2188910218" sldId="256"/>
            <ac:spMk id="42" creationId="{9F102738-444D-BA68-0C7F-E481F7E238AB}"/>
          </ac:spMkLst>
        </pc:spChg>
        <pc:grpChg chg="del">
          <ac:chgData name="Andrey Mauricio Rojas Monge" userId="a8317b12-2716-4165-9a2f-d132a11f41bf" providerId="ADAL" clId="{AB37BC11-F87C-43D1-91BC-5E9F4DF06786}" dt="2023-06-08T20:44:58.425" v="0" actId="478"/>
          <ac:grpSpMkLst>
            <pc:docMk/>
            <pc:sldMk cId="2188910218" sldId="256"/>
            <ac:grpSpMk id="16" creationId="{83E57168-1587-8666-6F30-FEAC58764A2F}"/>
          </ac:grpSpMkLst>
        </pc:grpChg>
        <pc:grpChg chg="mod">
          <ac:chgData name="Andrey Mauricio Rojas Monge" userId="a8317b12-2716-4165-9a2f-d132a11f41bf" providerId="ADAL" clId="{AB37BC11-F87C-43D1-91BC-5E9F4DF06786}" dt="2023-06-08T20:52:29.725" v="37" actId="1076"/>
          <ac:grpSpMkLst>
            <pc:docMk/>
            <pc:sldMk cId="2188910218" sldId="256"/>
            <ac:grpSpMk id="24" creationId="{2822BDD2-43AA-BFD1-AB39-5FE15218C9A0}"/>
          </ac:grpSpMkLst>
        </pc:grpChg>
        <pc:picChg chg="add mod">
          <ac:chgData name="Andrey Mauricio Rojas Monge" userId="a8317b12-2716-4165-9a2f-d132a11f41bf" providerId="ADAL" clId="{AB37BC11-F87C-43D1-91BC-5E9F4DF06786}" dt="2023-06-08T20:54:41.145" v="51" actId="14100"/>
          <ac:picMkLst>
            <pc:docMk/>
            <pc:sldMk cId="2188910218" sldId="256"/>
            <ac:picMk id="5" creationId="{3D261B82-6863-9ECC-EFF5-1EC7C498BC9B}"/>
          </ac:picMkLst>
        </pc:picChg>
        <pc:picChg chg="mod">
          <ac:chgData name="Andrey Mauricio Rojas Monge" userId="a8317b12-2716-4165-9a2f-d132a11f41bf" providerId="ADAL" clId="{AB37BC11-F87C-43D1-91BC-5E9F4DF06786}" dt="2023-06-08T20:48:51.799" v="12" actId="1076"/>
          <ac:picMkLst>
            <pc:docMk/>
            <pc:sldMk cId="2188910218" sldId="256"/>
            <ac:picMk id="6" creationId="{C5B76422-A605-9384-7152-A643F122B405}"/>
          </ac:picMkLst>
        </pc:picChg>
        <pc:picChg chg="add mod">
          <ac:chgData name="Andrey Mauricio Rojas Monge" userId="a8317b12-2716-4165-9a2f-d132a11f41bf" providerId="ADAL" clId="{AB37BC11-F87C-43D1-91BC-5E9F4DF06786}" dt="2023-06-08T20:54:10.976" v="48" actId="1076"/>
          <ac:picMkLst>
            <pc:docMk/>
            <pc:sldMk cId="2188910218" sldId="256"/>
            <ac:picMk id="14" creationId="{DFEE275E-4C36-975E-0E76-C9DC8A29AB37}"/>
          </ac:picMkLst>
        </pc:picChg>
        <pc:picChg chg="del">
          <ac:chgData name="Andrey Mauricio Rojas Monge" userId="a8317b12-2716-4165-9a2f-d132a11f41bf" providerId="ADAL" clId="{AB37BC11-F87C-43D1-91BC-5E9F4DF06786}" dt="2023-06-08T20:49:52.508" v="18" actId="478"/>
          <ac:picMkLst>
            <pc:docMk/>
            <pc:sldMk cId="2188910218" sldId="256"/>
            <ac:picMk id="32" creationId="{33BFF630-C159-EE18-4E20-F09A02FFDBD3}"/>
          </ac:picMkLst>
        </pc:picChg>
      </pc:sldChg>
    </pc:docChg>
  </pc:docChgLst>
  <pc:docChgLst>
    <pc:chgData name="Andrey Mauricio Rojas Monge" userId="a8317b12-2716-4165-9a2f-d132a11f41bf" providerId="ADAL" clId="{865AD1B8-6217-448E-AE0A-0C91F7D1C908}"/>
    <pc:docChg chg="modSld">
      <pc:chgData name="Andrey Mauricio Rojas Monge" userId="a8317b12-2716-4165-9a2f-d132a11f41bf" providerId="ADAL" clId="{865AD1B8-6217-448E-AE0A-0C91F7D1C908}" dt="2023-06-08T16:38:08.782" v="17" actId="1076"/>
      <pc:docMkLst>
        <pc:docMk/>
      </pc:docMkLst>
      <pc:sldChg chg="addSp modSp mod">
        <pc:chgData name="Andrey Mauricio Rojas Monge" userId="a8317b12-2716-4165-9a2f-d132a11f41bf" providerId="ADAL" clId="{865AD1B8-6217-448E-AE0A-0C91F7D1C908}" dt="2023-06-08T16:38:08.782" v="17" actId="1076"/>
        <pc:sldMkLst>
          <pc:docMk/>
          <pc:sldMk cId="2188910218" sldId="256"/>
        </pc:sldMkLst>
        <pc:spChg chg="mod">
          <ac:chgData name="Andrey Mauricio Rojas Monge" userId="a8317b12-2716-4165-9a2f-d132a11f41bf" providerId="ADAL" clId="{865AD1B8-6217-448E-AE0A-0C91F7D1C908}" dt="2023-06-08T16:38:08.782" v="17" actId="1076"/>
          <ac:spMkLst>
            <pc:docMk/>
            <pc:sldMk cId="2188910218" sldId="256"/>
            <ac:spMk id="60" creationId="{B4874ED8-39B4-458C-4953-46E5F2439956}"/>
          </ac:spMkLst>
        </pc:spChg>
        <pc:grpChg chg="mod">
          <ac:chgData name="Andrey Mauricio Rojas Monge" userId="a8317b12-2716-4165-9a2f-d132a11f41bf" providerId="ADAL" clId="{865AD1B8-6217-448E-AE0A-0C91F7D1C908}" dt="2023-06-08T15:47:21.849" v="0" actId="552"/>
          <ac:grpSpMkLst>
            <pc:docMk/>
            <pc:sldMk cId="2188910218" sldId="256"/>
            <ac:grpSpMk id="46" creationId="{EB431F2E-E935-6067-A497-4DA28B60DB43}"/>
          </ac:grpSpMkLst>
        </pc:grpChg>
        <pc:grpChg chg="mod">
          <ac:chgData name="Andrey Mauricio Rojas Monge" userId="a8317b12-2716-4165-9a2f-d132a11f41bf" providerId="ADAL" clId="{865AD1B8-6217-448E-AE0A-0C91F7D1C908}" dt="2023-06-08T15:49:37.301" v="3" actId="14100"/>
          <ac:grpSpMkLst>
            <pc:docMk/>
            <pc:sldMk cId="2188910218" sldId="256"/>
            <ac:grpSpMk id="51" creationId="{091DC815-C7C5-A6A0-C145-5848934B749E}"/>
          </ac:grpSpMkLst>
        </pc:grpChg>
        <pc:grpChg chg="mod">
          <ac:chgData name="Andrey Mauricio Rojas Monge" userId="a8317b12-2716-4165-9a2f-d132a11f41bf" providerId="ADAL" clId="{865AD1B8-6217-448E-AE0A-0C91F7D1C908}" dt="2023-06-08T15:49:33.870" v="2" actId="14100"/>
          <ac:grpSpMkLst>
            <pc:docMk/>
            <pc:sldMk cId="2188910218" sldId="256"/>
            <ac:grpSpMk id="54" creationId="{C4789351-7B44-E3FB-13E6-A76EB284BE1B}"/>
          </ac:grpSpMkLst>
        </pc:grpChg>
        <pc:grpChg chg="mod">
          <ac:chgData name="Andrey Mauricio Rojas Monge" userId="a8317b12-2716-4165-9a2f-d132a11f41bf" providerId="ADAL" clId="{865AD1B8-6217-448E-AE0A-0C91F7D1C908}" dt="2023-06-08T15:49:28.439" v="1" actId="14100"/>
          <ac:grpSpMkLst>
            <pc:docMk/>
            <pc:sldMk cId="2188910218" sldId="256"/>
            <ac:grpSpMk id="56" creationId="{21C1EEB5-7909-4869-1EF1-5D405FBDD3EE}"/>
          </ac:grpSpMkLst>
        </pc:grpChg>
        <pc:picChg chg="add mod">
          <ac:chgData name="Andrey Mauricio Rojas Monge" userId="a8317b12-2716-4165-9a2f-d132a11f41bf" providerId="ADAL" clId="{865AD1B8-6217-448E-AE0A-0C91F7D1C908}" dt="2023-06-08T16:37:23.806" v="11" actId="1076"/>
          <ac:picMkLst>
            <pc:docMk/>
            <pc:sldMk cId="2188910218" sldId="256"/>
            <ac:picMk id="4" creationId="{FE3B4E77-BBD1-F5EB-0415-A341B8692C07}"/>
          </ac:picMkLst>
        </pc:picChg>
        <pc:picChg chg="mod">
          <ac:chgData name="Andrey Mauricio Rojas Monge" userId="a8317b12-2716-4165-9a2f-d132a11f41bf" providerId="ADAL" clId="{865AD1B8-6217-448E-AE0A-0C91F7D1C908}" dt="2023-06-08T16:37:54.950" v="14" actId="1076"/>
          <ac:picMkLst>
            <pc:docMk/>
            <pc:sldMk cId="2188910218" sldId="256"/>
            <ac:picMk id="57" creationId="{9BAF7418-39D5-AF9E-9A3C-D25261F4EF9D}"/>
          </ac:picMkLst>
        </pc:picChg>
        <pc:picChg chg="mod">
          <ac:chgData name="Andrey Mauricio Rojas Monge" userId="a8317b12-2716-4165-9a2f-d132a11f41bf" providerId="ADAL" clId="{865AD1B8-6217-448E-AE0A-0C91F7D1C908}" dt="2023-06-08T16:37:58.572" v="15" actId="1076"/>
          <ac:picMkLst>
            <pc:docMk/>
            <pc:sldMk cId="2188910218" sldId="256"/>
            <ac:picMk id="59" creationId="{AC7B7525-A5D8-0225-AEA4-E8EDC12B251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7010" y="2474395"/>
            <a:ext cx="9486106" cy="5263774"/>
          </a:xfrm>
        </p:spPr>
        <p:txBody>
          <a:bodyPr anchor="b"/>
          <a:lstStyle>
            <a:lvl1pPr algn="ctr">
              <a:defRPr sz="732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5016" y="7941160"/>
            <a:ext cx="8370094" cy="3650342"/>
          </a:xfrm>
        </p:spPr>
        <p:txBody>
          <a:bodyPr/>
          <a:lstStyle>
            <a:lvl1pPr marL="0" indent="0" algn="ctr">
              <a:buNone/>
              <a:defRPr sz="2929"/>
            </a:lvl1pPr>
            <a:lvl2pPr marL="558013" indent="0" algn="ctr">
              <a:buNone/>
              <a:defRPr sz="2441"/>
            </a:lvl2pPr>
            <a:lvl3pPr marL="1116025" indent="0" algn="ctr">
              <a:buNone/>
              <a:defRPr sz="2197"/>
            </a:lvl3pPr>
            <a:lvl4pPr marL="1674038" indent="0" algn="ctr">
              <a:buNone/>
              <a:defRPr sz="1953"/>
            </a:lvl4pPr>
            <a:lvl5pPr marL="2232050" indent="0" algn="ctr">
              <a:buNone/>
              <a:defRPr sz="1953"/>
            </a:lvl5pPr>
            <a:lvl6pPr marL="2790063" indent="0" algn="ctr">
              <a:buNone/>
              <a:defRPr sz="1953"/>
            </a:lvl6pPr>
            <a:lvl7pPr marL="3348076" indent="0" algn="ctr">
              <a:buNone/>
              <a:defRPr sz="1953"/>
            </a:lvl7pPr>
            <a:lvl8pPr marL="3906088" indent="0" algn="ctr">
              <a:buNone/>
              <a:defRPr sz="1953"/>
            </a:lvl8pPr>
            <a:lvl9pPr marL="4464101" indent="0" algn="ctr">
              <a:buNone/>
              <a:defRPr sz="195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5/12/2023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37912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5/12/2023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45124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6465" y="804966"/>
            <a:ext cx="2406402" cy="1281295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7259" y="804966"/>
            <a:ext cx="7079704" cy="128129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5/12/2023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31932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5/12/2023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96705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447" y="3769342"/>
            <a:ext cx="9625608" cy="6289229"/>
          </a:xfrm>
        </p:spPr>
        <p:txBody>
          <a:bodyPr anchor="b"/>
          <a:lstStyle>
            <a:lvl1pPr>
              <a:defRPr sz="732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447" y="10118069"/>
            <a:ext cx="9625608" cy="3307357"/>
          </a:xfrm>
        </p:spPr>
        <p:txBody>
          <a:bodyPr/>
          <a:lstStyle>
            <a:lvl1pPr marL="0" indent="0">
              <a:buNone/>
              <a:defRPr sz="2929">
                <a:solidFill>
                  <a:schemeClr val="tx1"/>
                </a:solidFill>
              </a:defRPr>
            </a:lvl1pPr>
            <a:lvl2pPr marL="558013" indent="0">
              <a:buNone/>
              <a:defRPr sz="2441">
                <a:solidFill>
                  <a:schemeClr val="tx1">
                    <a:tint val="75000"/>
                  </a:schemeClr>
                </a:solidFill>
              </a:defRPr>
            </a:lvl2pPr>
            <a:lvl3pPr marL="1116025" indent="0">
              <a:buNone/>
              <a:defRPr sz="2197">
                <a:solidFill>
                  <a:schemeClr val="tx1">
                    <a:tint val="75000"/>
                  </a:schemeClr>
                </a:solidFill>
              </a:defRPr>
            </a:lvl3pPr>
            <a:lvl4pPr marL="1674038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4pPr>
            <a:lvl5pPr marL="2232050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5pPr>
            <a:lvl6pPr marL="2790063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6pPr>
            <a:lvl7pPr marL="3348076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7pPr>
            <a:lvl8pPr marL="3906088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8pPr>
            <a:lvl9pPr marL="4464101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5/12/2023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359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7259" y="4024827"/>
            <a:ext cx="4743053" cy="959308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49813" y="4024827"/>
            <a:ext cx="4743053" cy="959308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5/12/2023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49066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712" y="804969"/>
            <a:ext cx="9625608" cy="292237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714" y="3706342"/>
            <a:ext cx="4721255" cy="1816421"/>
          </a:xfrm>
        </p:spPr>
        <p:txBody>
          <a:bodyPr anchor="b"/>
          <a:lstStyle>
            <a:lvl1pPr marL="0" indent="0">
              <a:buNone/>
              <a:defRPr sz="2929" b="1"/>
            </a:lvl1pPr>
            <a:lvl2pPr marL="558013" indent="0">
              <a:buNone/>
              <a:defRPr sz="2441" b="1"/>
            </a:lvl2pPr>
            <a:lvl3pPr marL="1116025" indent="0">
              <a:buNone/>
              <a:defRPr sz="2197" b="1"/>
            </a:lvl3pPr>
            <a:lvl4pPr marL="1674038" indent="0">
              <a:buNone/>
              <a:defRPr sz="1953" b="1"/>
            </a:lvl4pPr>
            <a:lvl5pPr marL="2232050" indent="0">
              <a:buNone/>
              <a:defRPr sz="1953" b="1"/>
            </a:lvl5pPr>
            <a:lvl6pPr marL="2790063" indent="0">
              <a:buNone/>
              <a:defRPr sz="1953" b="1"/>
            </a:lvl6pPr>
            <a:lvl7pPr marL="3348076" indent="0">
              <a:buNone/>
              <a:defRPr sz="1953" b="1"/>
            </a:lvl7pPr>
            <a:lvl8pPr marL="3906088" indent="0">
              <a:buNone/>
              <a:defRPr sz="1953" b="1"/>
            </a:lvl8pPr>
            <a:lvl9pPr marL="4464101" indent="0">
              <a:buNone/>
              <a:defRPr sz="195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714" y="5522763"/>
            <a:ext cx="4721255" cy="81231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49814" y="3706342"/>
            <a:ext cx="4744507" cy="1816421"/>
          </a:xfrm>
        </p:spPr>
        <p:txBody>
          <a:bodyPr anchor="b"/>
          <a:lstStyle>
            <a:lvl1pPr marL="0" indent="0">
              <a:buNone/>
              <a:defRPr sz="2929" b="1"/>
            </a:lvl1pPr>
            <a:lvl2pPr marL="558013" indent="0">
              <a:buNone/>
              <a:defRPr sz="2441" b="1"/>
            </a:lvl2pPr>
            <a:lvl3pPr marL="1116025" indent="0">
              <a:buNone/>
              <a:defRPr sz="2197" b="1"/>
            </a:lvl3pPr>
            <a:lvl4pPr marL="1674038" indent="0">
              <a:buNone/>
              <a:defRPr sz="1953" b="1"/>
            </a:lvl4pPr>
            <a:lvl5pPr marL="2232050" indent="0">
              <a:buNone/>
              <a:defRPr sz="1953" b="1"/>
            </a:lvl5pPr>
            <a:lvl6pPr marL="2790063" indent="0">
              <a:buNone/>
              <a:defRPr sz="1953" b="1"/>
            </a:lvl6pPr>
            <a:lvl7pPr marL="3348076" indent="0">
              <a:buNone/>
              <a:defRPr sz="1953" b="1"/>
            </a:lvl7pPr>
            <a:lvl8pPr marL="3906088" indent="0">
              <a:buNone/>
              <a:defRPr sz="1953" b="1"/>
            </a:lvl8pPr>
            <a:lvl9pPr marL="4464101" indent="0">
              <a:buNone/>
              <a:defRPr sz="195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49814" y="5522763"/>
            <a:ext cx="4744507" cy="81231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5/12/2023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38971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5/12/2023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6646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5/12/2023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37792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712" y="1007957"/>
            <a:ext cx="3599431" cy="3527848"/>
          </a:xfrm>
        </p:spPr>
        <p:txBody>
          <a:bodyPr anchor="b"/>
          <a:lstStyle>
            <a:lvl1pPr>
              <a:defRPr sz="390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4507" y="2176910"/>
            <a:ext cx="5649813" cy="10744538"/>
          </a:xfrm>
        </p:spPr>
        <p:txBody>
          <a:bodyPr/>
          <a:lstStyle>
            <a:lvl1pPr>
              <a:defRPr sz="3906"/>
            </a:lvl1pPr>
            <a:lvl2pPr>
              <a:defRPr sz="3417"/>
            </a:lvl2pPr>
            <a:lvl3pPr>
              <a:defRPr sz="2929"/>
            </a:lvl3pPr>
            <a:lvl4pPr>
              <a:defRPr sz="2441"/>
            </a:lvl4pPr>
            <a:lvl5pPr>
              <a:defRPr sz="2441"/>
            </a:lvl5pPr>
            <a:lvl6pPr>
              <a:defRPr sz="2441"/>
            </a:lvl6pPr>
            <a:lvl7pPr>
              <a:defRPr sz="2441"/>
            </a:lvl7pPr>
            <a:lvl8pPr>
              <a:defRPr sz="2441"/>
            </a:lvl8pPr>
            <a:lvl9pPr>
              <a:defRPr sz="244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712" y="4535805"/>
            <a:ext cx="3599431" cy="8403140"/>
          </a:xfrm>
        </p:spPr>
        <p:txBody>
          <a:bodyPr/>
          <a:lstStyle>
            <a:lvl1pPr marL="0" indent="0">
              <a:buNone/>
              <a:defRPr sz="1953"/>
            </a:lvl1pPr>
            <a:lvl2pPr marL="558013" indent="0">
              <a:buNone/>
              <a:defRPr sz="1709"/>
            </a:lvl2pPr>
            <a:lvl3pPr marL="1116025" indent="0">
              <a:buNone/>
              <a:defRPr sz="1465"/>
            </a:lvl3pPr>
            <a:lvl4pPr marL="1674038" indent="0">
              <a:buNone/>
              <a:defRPr sz="1221"/>
            </a:lvl4pPr>
            <a:lvl5pPr marL="2232050" indent="0">
              <a:buNone/>
              <a:defRPr sz="1221"/>
            </a:lvl5pPr>
            <a:lvl6pPr marL="2790063" indent="0">
              <a:buNone/>
              <a:defRPr sz="1221"/>
            </a:lvl6pPr>
            <a:lvl7pPr marL="3348076" indent="0">
              <a:buNone/>
              <a:defRPr sz="1221"/>
            </a:lvl7pPr>
            <a:lvl8pPr marL="3906088" indent="0">
              <a:buNone/>
              <a:defRPr sz="1221"/>
            </a:lvl8pPr>
            <a:lvl9pPr marL="4464101" indent="0">
              <a:buNone/>
              <a:defRPr sz="122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5/12/2023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86672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712" y="1007957"/>
            <a:ext cx="3599431" cy="3527848"/>
          </a:xfrm>
        </p:spPr>
        <p:txBody>
          <a:bodyPr anchor="b"/>
          <a:lstStyle>
            <a:lvl1pPr>
              <a:defRPr sz="390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44507" y="2176910"/>
            <a:ext cx="5649813" cy="10744538"/>
          </a:xfrm>
        </p:spPr>
        <p:txBody>
          <a:bodyPr anchor="t"/>
          <a:lstStyle>
            <a:lvl1pPr marL="0" indent="0">
              <a:buNone/>
              <a:defRPr sz="3906"/>
            </a:lvl1pPr>
            <a:lvl2pPr marL="558013" indent="0">
              <a:buNone/>
              <a:defRPr sz="3417"/>
            </a:lvl2pPr>
            <a:lvl3pPr marL="1116025" indent="0">
              <a:buNone/>
              <a:defRPr sz="2929"/>
            </a:lvl3pPr>
            <a:lvl4pPr marL="1674038" indent="0">
              <a:buNone/>
              <a:defRPr sz="2441"/>
            </a:lvl4pPr>
            <a:lvl5pPr marL="2232050" indent="0">
              <a:buNone/>
              <a:defRPr sz="2441"/>
            </a:lvl5pPr>
            <a:lvl6pPr marL="2790063" indent="0">
              <a:buNone/>
              <a:defRPr sz="2441"/>
            </a:lvl6pPr>
            <a:lvl7pPr marL="3348076" indent="0">
              <a:buNone/>
              <a:defRPr sz="2441"/>
            </a:lvl7pPr>
            <a:lvl8pPr marL="3906088" indent="0">
              <a:buNone/>
              <a:defRPr sz="2441"/>
            </a:lvl8pPr>
            <a:lvl9pPr marL="4464101" indent="0">
              <a:buNone/>
              <a:defRPr sz="2441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712" y="4535805"/>
            <a:ext cx="3599431" cy="8403140"/>
          </a:xfrm>
        </p:spPr>
        <p:txBody>
          <a:bodyPr/>
          <a:lstStyle>
            <a:lvl1pPr marL="0" indent="0">
              <a:buNone/>
              <a:defRPr sz="1953"/>
            </a:lvl1pPr>
            <a:lvl2pPr marL="558013" indent="0">
              <a:buNone/>
              <a:defRPr sz="1709"/>
            </a:lvl2pPr>
            <a:lvl3pPr marL="1116025" indent="0">
              <a:buNone/>
              <a:defRPr sz="1465"/>
            </a:lvl3pPr>
            <a:lvl4pPr marL="1674038" indent="0">
              <a:buNone/>
              <a:defRPr sz="1221"/>
            </a:lvl4pPr>
            <a:lvl5pPr marL="2232050" indent="0">
              <a:buNone/>
              <a:defRPr sz="1221"/>
            </a:lvl5pPr>
            <a:lvl6pPr marL="2790063" indent="0">
              <a:buNone/>
              <a:defRPr sz="1221"/>
            </a:lvl6pPr>
            <a:lvl7pPr marL="3348076" indent="0">
              <a:buNone/>
              <a:defRPr sz="1221"/>
            </a:lvl7pPr>
            <a:lvl8pPr marL="3906088" indent="0">
              <a:buNone/>
              <a:defRPr sz="1221"/>
            </a:lvl8pPr>
            <a:lvl9pPr marL="4464101" indent="0">
              <a:buNone/>
              <a:defRPr sz="122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5/12/2023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79746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7259" y="804969"/>
            <a:ext cx="9625608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7259" y="4024827"/>
            <a:ext cx="9625608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259" y="14013401"/>
            <a:ext cx="251102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560BC-EA8E-4C8B-8634-CD96EA447F0F}" type="datetimeFigureOut">
              <a:rPr lang="es-CR" smtClean="0"/>
              <a:t>5/12/2023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6792" y="14013401"/>
            <a:ext cx="3766542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1838" y="14013401"/>
            <a:ext cx="251102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726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116025" rtl="0" eaLnBrk="1" latinLnBrk="0" hangingPunct="1">
        <a:lnSpc>
          <a:spcPct val="90000"/>
        </a:lnSpc>
        <a:spcBef>
          <a:spcPct val="0"/>
        </a:spcBef>
        <a:buNone/>
        <a:defRPr sz="53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9006" indent="-279006" algn="l" defTabSz="1116025" rtl="0" eaLnBrk="1" latinLnBrk="0" hangingPunct="1">
        <a:lnSpc>
          <a:spcPct val="90000"/>
        </a:lnSpc>
        <a:spcBef>
          <a:spcPts val="1221"/>
        </a:spcBef>
        <a:buFont typeface="Arial" panose="020B0604020202020204" pitchFamily="34" charset="0"/>
        <a:buChar char="•"/>
        <a:defRPr sz="3417" kern="1200">
          <a:solidFill>
            <a:schemeClr val="tx1"/>
          </a:solidFill>
          <a:latin typeface="+mn-lt"/>
          <a:ea typeface="+mn-ea"/>
          <a:cs typeface="+mn-cs"/>
        </a:defRPr>
      </a:lvl1pPr>
      <a:lvl2pPr marL="837019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929" kern="1200">
          <a:solidFill>
            <a:schemeClr val="tx1"/>
          </a:solidFill>
          <a:latin typeface="+mn-lt"/>
          <a:ea typeface="+mn-ea"/>
          <a:cs typeface="+mn-cs"/>
        </a:defRPr>
      </a:lvl2pPr>
      <a:lvl3pPr marL="1395032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441" kern="1200">
          <a:solidFill>
            <a:schemeClr val="tx1"/>
          </a:solidFill>
          <a:latin typeface="+mn-lt"/>
          <a:ea typeface="+mn-ea"/>
          <a:cs typeface="+mn-cs"/>
        </a:defRPr>
      </a:lvl3pPr>
      <a:lvl4pPr marL="1953044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4pPr>
      <a:lvl5pPr marL="2511057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5pPr>
      <a:lvl6pPr marL="3069069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6pPr>
      <a:lvl7pPr marL="3627082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7pPr>
      <a:lvl8pPr marL="4185095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8pPr>
      <a:lvl9pPr marL="4743107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1pPr>
      <a:lvl2pPr marL="558013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2pPr>
      <a:lvl3pPr marL="1116025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3pPr>
      <a:lvl4pPr marL="1674038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4pPr>
      <a:lvl5pPr marL="2232050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5pPr>
      <a:lvl6pPr marL="2790063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6pPr>
      <a:lvl7pPr marL="3348076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7pPr>
      <a:lvl8pPr marL="3906088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8pPr>
      <a:lvl9pPr marL="4464101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18" Type="http://schemas.openxmlformats.org/officeDocument/2006/relationships/image" Target="../media/image1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hyperlink" Target="https://planificacion.poder-judicial.go.cr/index.php/evaluacion/plan-anual-operativo" TargetMode="Externa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5" Type="http://schemas.openxmlformats.org/officeDocument/2006/relationships/image" Target="../media/image13.svg"/><Relationship Id="rId10" Type="http://schemas.openxmlformats.org/officeDocument/2006/relationships/image" Target="../media/image8.pn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49D660DC-AF46-D52D-971B-8147BFE0D406}"/>
              </a:ext>
            </a:extLst>
          </p:cNvPr>
          <p:cNvSpPr/>
          <p:nvPr/>
        </p:nvSpPr>
        <p:spPr>
          <a:xfrm>
            <a:off x="0" y="13480206"/>
            <a:ext cx="11160124" cy="1639143"/>
          </a:xfrm>
          <a:prstGeom prst="rect">
            <a:avLst/>
          </a:prstGeom>
          <a:solidFill>
            <a:srgbClr val="EB811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B4874ED8-39B4-458C-4953-46E5F2439956}"/>
              </a:ext>
            </a:extLst>
          </p:cNvPr>
          <p:cNvSpPr txBox="1"/>
          <p:nvPr/>
        </p:nvSpPr>
        <p:spPr>
          <a:xfrm>
            <a:off x="2154182" y="14682852"/>
            <a:ext cx="6623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600" dirty="0">
                <a:solidFill>
                  <a:schemeClr val="bg1"/>
                </a:solidFill>
              </a:rPr>
              <a:t>PODER JUDICIAL –  Dirección de Planificación – Sistema Plan Anual Operativo</a:t>
            </a:r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2822BDD2-43AA-BFD1-AB39-5FE15218C9A0}"/>
              </a:ext>
            </a:extLst>
          </p:cNvPr>
          <p:cNvGrpSpPr/>
          <p:nvPr/>
        </p:nvGrpSpPr>
        <p:grpSpPr>
          <a:xfrm>
            <a:off x="196024" y="12136162"/>
            <a:ext cx="10828122" cy="915439"/>
            <a:chOff x="196023" y="12616053"/>
            <a:chExt cx="10828122" cy="915439"/>
          </a:xfrm>
        </p:grpSpPr>
        <p:sp>
          <p:nvSpPr>
            <p:cNvPr id="48" name="Rectángulo: esquinas redondeadas 47">
              <a:extLst>
                <a:ext uri="{FF2B5EF4-FFF2-40B4-BE49-F238E27FC236}">
                  <a16:creationId xmlns:a16="http://schemas.microsoft.com/office/drawing/2014/main" id="{F0E5C5F6-A2BA-DB4B-B501-555719D2605B}"/>
                </a:ext>
              </a:extLst>
            </p:cNvPr>
            <p:cNvSpPr/>
            <p:nvPr/>
          </p:nvSpPr>
          <p:spPr>
            <a:xfrm>
              <a:off x="212431" y="12616053"/>
              <a:ext cx="10811714" cy="808450"/>
            </a:xfrm>
            <a:prstGeom prst="roundRect">
              <a:avLst>
                <a:gd name="adj" fmla="val 39081"/>
              </a:avLst>
            </a:prstGeom>
            <a:solidFill>
              <a:srgbClr val="126A8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R" b="1" dirty="0">
                  <a:solidFill>
                    <a:schemeClr val="bg1"/>
                  </a:solidFill>
                  <a:effectLst/>
                  <a:latin typeface="Book Antiqua" panose="02040602050305030304" pitchFamily="18" charset="0"/>
                  <a:ea typeface="Calibri" panose="020F0502020204030204" pitchFamily="34" charset="0"/>
                </a:rPr>
                <a:t>Para mayor información visite la página de Evaluación de los </a:t>
              </a:r>
              <a:r>
                <a:rPr lang="es-CR" b="1" dirty="0" err="1">
                  <a:solidFill>
                    <a:schemeClr val="bg1"/>
                  </a:solidFill>
                  <a:effectLst/>
                  <a:latin typeface="Book Antiqua" panose="02040602050305030304" pitchFamily="18" charset="0"/>
                  <a:ea typeface="Calibri" panose="020F0502020204030204" pitchFamily="34" charset="0"/>
                </a:rPr>
                <a:t>PAOs</a:t>
              </a:r>
              <a:r>
                <a:rPr lang="es-CR" b="1" dirty="0">
                  <a:solidFill>
                    <a:schemeClr val="bg1"/>
                  </a:solidFill>
                  <a:effectLst/>
                  <a:latin typeface="Book Antiqua" panose="02040602050305030304" pitchFamily="18" charset="0"/>
                  <a:ea typeface="Calibri" panose="020F0502020204030204" pitchFamily="34" charset="0"/>
                </a:rPr>
                <a:t>:</a:t>
              </a:r>
            </a:p>
            <a:p>
              <a:pPr algn="ctr"/>
              <a:r>
                <a:rPr lang="es-CR" b="1" dirty="0">
                  <a:solidFill>
                    <a:schemeClr val="bg1"/>
                  </a:solidFill>
                  <a:effectLst/>
                  <a:latin typeface="Book Antiqua" panose="02040602050305030304" pitchFamily="18" charset="0"/>
                  <a:ea typeface="Calibri" panose="020F0502020204030204" pitchFamily="34" charset="0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https://planificacion.poder-judicial.go.cr/index.php/evaluacion/plan-anual-operativo</a:t>
              </a:r>
              <a:endParaRPr lang="es-CR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endParaRPr>
            </a:p>
          </p:txBody>
        </p:sp>
        <p:pic>
          <p:nvPicPr>
            <p:cNvPr id="3" name="Gráfico 2" descr="Mano con dedo índice apuntando a la derecha con relleno sólido">
              <a:extLst>
                <a:ext uri="{FF2B5EF4-FFF2-40B4-BE49-F238E27FC236}">
                  <a16:creationId xmlns:a16="http://schemas.microsoft.com/office/drawing/2014/main" id="{C1713305-0959-9AC2-97EF-9C39A4854F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20652081">
              <a:off x="196023" y="12617092"/>
              <a:ext cx="914400" cy="914400"/>
            </a:xfrm>
            <a:prstGeom prst="rect">
              <a:avLst/>
            </a:prstGeom>
          </p:spPr>
        </p:pic>
      </p:grpSp>
      <p:sp>
        <p:nvSpPr>
          <p:cNvPr id="27" name="Rectángulo 26">
            <a:extLst>
              <a:ext uri="{FF2B5EF4-FFF2-40B4-BE49-F238E27FC236}">
                <a16:creationId xmlns:a16="http://schemas.microsoft.com/office/drawing/2014/main" id="{90C8121C-AC2B-C7C8-8620-B76E923960BF}"/>
              </a:ext>
            </a:extLst>
          </p:cNvPr>
          <p:cNvSpPr/>
          <p:nvPr/>
        </p:nvSpPr>
        <p:spPr>
          <a:xfrm>
            <a:off x="124581" y="2279341"/>
            <a:ext cx="10856049" cy="1938992"/>
          </a:xfrm>
          <a:prstGeom prst="rect">
            <a:avLst/>
          </a:prstGeom>
          <a:noFill/>
          <a:ln w="38100">
            <a:solidFill>
              <a:srgbClr val="126A83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b="1" dirty="0">
              <a:solidFill>
                <a:srgbClr val="F2980E"/>
              </a:solidFill>
              <a:latin typeface="Book Antiqua" panose="02040602050305030304" pitchFamily="18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B1E7E33A-3938-F17B-8BC9-280B3891AEE4}"/>
              </a:ext>
            </a:extLst>
          </p:cNvPr>
          <p:cNvSpPr txBox="1"/>
          <p:nvPr/>
        </p:nvSpPr>
        <p:spPr>
          <a:xfrm>
            <a:off x="1085106" y="2300216"/>
            <a:ext cx="972392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dirty="0">
                <a:solidFill>
                  <a:srgbClr val="126A83"/>
                </a:solidFill>
                <a:latin typeface="Book Antiqua"/>
                <a:ea typeface="Times New Roman" panose="02020603050405020304" pitchFamily="18" charset="0"/>
                <a:cs typeface="Times New Roman"/>
              </a:rPr>
              <a:t>Cuando una meta alcanza el estado de </a:t>
            </a:r>
            <a:r>
              <a:rPr lang="es-ES" sz="2400" b="1" dirty="0">
                <a:solidFill>
                  <a:srgbClr val="126A83"/>
                </a:solidFill>
                <a:latin typeface="Book Antiqua"/>
                <a:ea typeface="Times New Roman" panose="02020603050405020304" pitchFamily="18" charset="0"/>
                <a:cs typeface="Times New Roman"/>
              </a:rPr>
              <a:t>"Completado"</a:t>
            </a:r>
            <a:r>
              <a:rPr lang="es-ES" sz="2400" dirty="0">
                <a:solidFill>
                  <a:srgbClr val="126A83"/>
                </a:solidFill>
                <a:latin typeface="Book Antiqua"/>
                <a:ea typeface="Times New Roman" panose="02020603050405020304" pitchFamily="18" charset="0"/>
                <a:cs typeface="Times New Roman"/>
              </a:rPr>
              <a:t>, el</a:t>
            </a:r>
            <a:r>
              <a:rPr lang="es-ES" sz="2400" dirty="0">
                <a:solidFill>
                  <a:srgbClr val="126A83"/>
                </a:solidFill>
                <a:effectLst/>
                <a:latin typeface="Book Antiqua"/>
                <a:ea typeface="Times New Roman" panose="02020603050405020304" pitchFamily="18" charset="0"/>
                <a:cs typeface="Times New Roman"/>
              </a:rPr>
              <a:t> Sistema </a:t>
            </a:r>
            <a:r>
              <a:rPr lang="es-ES" sz="2400" dirty="0">
                <a:solidFill>
                  <a:srgbClr val="126A83"/>
                </a:solidFill>
                <a:latin typeface="Book Antiqua"/>
                <a:ea typeface="Times New Roman" panose="02020603050405020304" pitchFamily="18" charset="0"/>
                <a:cs typeface="Times New Roman"/>
              </a:rPr>
              <a:t>PAO habilita la opción </a:t>
            </a:r>
            <a:r>
              <a:rPr lang="es-ES" sz="2400" b="1" dirty="0">
                <a:solidFill>
                  <a:srgbClr val="126A83"/>
                </a:solidFill>
                <a:latin typeface="Book Antiqua"/>
                <a:ea typeface="Times New Roman" panose="02020603050405020304" pitchFamily="18" charset="0"/>
                <a:cs typeface="Times New Roman"/>
              </a:rPr>
              <a:t>"R</a:t>
            </a:r>
            <a:r>
              <a:rPr lang="es-ES" sz="2400" b="1" dirty="0">
                <a:solidFill>
                  <a:srgbClr val="126A83"/>
                </a:solidFill>
                <a:latin typeface="Book Antiqua"/>
                <a:ea typeface="+mn-lt"/>
                <a:cs typeface="+mn-lt"/>
              </a:rPr>
              <a:t>esultados, beneficios y población beneficiada"</a:t>
            </a:r>
            <a:r>
              <a:rPr lang="es-ES" sz="2400" dirty="0">
                <a:solidFill>
                  <a:srgbClr val="126A83"/>
                </a:solidFill>
                <a:latin typeface="Book Antiqua"/>
                <a:ea typeface="+mn-lt"/>
                <a:cs typeface="+mn-lt"/>
              </a:rPr>
              <a:t>,</a:t>
            </a:r>
            <a:r>
              <a:rPr lang="es-ES" sz="2400" dirty="0">
                <a:solidFill>
                  <a:srgbClr val="126A83"/>
                </a:solidFill>
                <a:latin typeface="Book Antiqua"/>
                <a:ea typeface="+mn-lt"/>
                <a:cs typeface="Arial"/>
              </a:rPr>
              <a:t> para que </a:t>
            </a:r>
            <a:r>
              <a:rPr lang="es-ES" sz="2400" dirty="0">
                <a:solidFill>
                  <a:srgbClr val="126A83"/>
                </a:solidFill>
                <a:effectLst/>
                <a:latin typeface="Book Antiqua"/>
                <a:ea typeface="Times New Roman" panose="02020603050405020304" pitchFamily="18" charset="0"/>
                <a:cs typeface="Times New Roman"/>
              </a:rPr>
              <a:t>las oficinas y despachos </a:t>
            </a:r>
            <a:r>
              <a:rPr lang="es-ES" sz="2400" dirty="0">
                <a:solidFill>
                  <a:srgbClr val="126A83"/>
                </a:solidFill>
                <a:latin typeface="Book Antiqua"/>
                <a:ea typeface="Times New Roman" panose="02020603050405020304" pitchFamily="18" charset="0"/>
                <a:cs typeface="Times New Roman"/>
              </a:rPr>
              <a:t>completen la información correspondiente.</a:t>
            </a:r>
            <a:endParaRPr lang="es-CR" sz="2400" dirty="0">
              <a:solidFill>
                <a:srgbClr val="126A83"/>
              </a:solidFill>
              <a:latin typeface="Book Antiqua" panose="02040602050305030304" pitchFamily="18" charset="0"/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84339DFA-B779-C008-CC74-668572FA58F4}"/>
              </a:ext>
            </a:extLst>
          </p:cNvPr>
          <p:cNvSpPr/>
          <p:nvPr/>
        </p:nvSpPr>
        <p:spPr>
          <a:xfrm>
            <a:off x="124582" y="7122607"/>
            <a:ext cx="10899564" cy="2158577"/>
          </a:xfrm>
          <a:prstGeom prst="rect">
            <a:avLst/>
          </a:prstGeom>
          <a:noFill/>
          <a:ln w="38100">
            <a:solidFill>
              <a:srgbClr val="126A83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b="1" dirty="0">
              <a:solidFill>
                <a:srgbClr val="F2980E"/>
              </a:solidFill>
              <a:latin typeface="Book Antiqua" panose="02040602050305030304" pitchFamily="18" charset="0"/>
            </a:endParaRPr>
          </a:p>
        </p:txBody>
      </p:sp>
      <p:pic>
        <p:nvPicPr>
          <p:cNvPr id="62" name="Gráfico 61" descr="Insignia 1 con relleno sólido">
            <a:extLst>
              <a:ext uri="{FF2B5EF4-FFF2-40B4-BE49-F238E27FC236}">
                <a16:creationId xmlns:a16="http://schemas.microsoft.com/office/drawing/2014/main" id="{D2803015-8A47-FDB9-70E4-443CE2EA5B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415693" y="240618"/>
            <a:ext cx="501920" cy="501920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311C3479-54A2-E141-0966-FE5F54F5278D}"/>
              </a:ext>
            </a:extLst>
          </p:cNvPr>
          <p:cNvSpPr/>
          <p:nvPr/>
        </p:nvSpPr>
        <p:spPr>
          <a:xfrm>
            <a:off x="-29952" y="0"/>
            <a:ext cx="11160124" cy="2048256"/>
          </a:xfrm>
          <a:prstGeom prst="rect">
            <a:avLst/>
          </a:prstGeom>
          <a:solidFill>
            <a:srgbClr val="EB811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>
                <a:solidFill>
                  <a:schemeClr val="bg1"/>
                </a:solidFill>
                <a:latin typeface="Book Antiqua"/>
                <a:cs typeface="Arial"/>
              </a:rPr>
              <a:t>¿Sabías que las oficinas y despachos deben informar sobre los resultados, beneficios y población beneficiada?</a:t>
            </a:r>
            <a:endParaRPr lang="es-CR" sz="3600" dirty="0">
              <a:solidFill>
                <a:schemeClr val="bg1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0ABC925E-42F2-363F-A8DF-0397B2C8E965}"/>
              </a:ext>
            </a:extLst>
          </p:cNvPr>
          <p:cNvSpPr/>
          <p:nvPr/>
        </p:nvSpPr>
        <p:spPr>
          <a:xfrm>
            <a:off x="124581" y="9548981"/>
            <a:ext cx="10899563" cy="2158577"/>
          </a:xfrm>
          <a:prstGeom prst="rect">
            <a:avLst/>
          </a:prstGeom>
          <a:noFill/>
          <a:ln w="38100">
            <a:solidFill>
              <a:srgbClr val="126A83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b="1" dirty="0">
              <a:solidFill>
                <a:srgbClr val="F2980E"/>
              </a:solidFill>
              <a:latin typeface="Book Antiqua" panose="02040602050305030304" pitchFamily="18" charset="0"/>
            </a:endParaRPr>
          </a:p>
        </p:txBody>
      </p:sp>
      <p:pic>
        <p:nvPicPr>
          <p:cNvPr id="2" name="Imagen 1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6AC33DDC-4D63-74CD-A467-9C95F76DA0E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606" y="13576917"/>
            <a:ext cx="1440134" cy="872913"/>
          </a:xfrm>
          <a:prstGeom prst="rect">
            <a:avLst/>
          </a:prstGeom>
        </p:spPr>
      </p:pic>
      <p:pic>
        <p:nvPicPr>
          <p:cNvPr id="6" name="Imagen 5" descr="Texto&#10;&#10;Descripción generada automáticamente">
            <a:extLst>
              <a:ext uri="{FF2B5EF4-FFF2-40B4-BE49-F238E27FC236}">
                <a16:creationId xmlns:a16="http://schemas.microsoft.com/office/drawing/2014/main" id="{BC7B65DE-159B-F9A3-7102-87FD6B0493B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670" y="13794058"/>
            <a:ext cx="1667649" cy="655772"/>
          </a:xfrm>
          <a:prstGeom prst="rect">
            <a:avLst/>
          </a:prstGeom>
        </p:spPr>
      </p:pic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94E98CD3-7927-95C7-0AA1-426C1B09257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4845" y="13522956"/>
            <a:ext cx="1551686" cy="926874"/>
          </a:xfrm>
          <a:prstGeom prst="rect">
            <a:avLst/>
          </a:prstGeom>
        </p:spPr>
      </p:pic>
      <p:grpSp>
        <p:nvGrpSpPr>
          <p:cNvPr id="19" name="Grupo 18">
            <a:extLst>
              <a:ext uri="{FF2B5EF4-FFF2-40B4-BE49-F238E27FC236}">
                <a16:creationId xmlns:a16="http://schemas.microsoft.com/office/drawing/2014/main" id="{F03CB316-F592-535A-B6A6-E5DDE2BC1221}"/>
              </a:ext>
            </a:extLst>
          </p:cNvPr>
          <p:cNvGrpSpPr/>
          <p:nvPr/>
        </p:nvGrpSpPr>
        <p:grpSpPr>
          <a:xfrm>
            <a:off x="242511" y="7831143"/>
            <a:ext cx="828000" cy="2991837"/>
            <a:chOff x="237233" y="7821833"/>
            <a:chExt cx="914400" cy="3082286"/>
          </a:xfrm>
        </p:grpSpPr>
        <p:pic>
          <p:nvPicPr>
            <p:cNvPr id="16" name="Gráfico 15" descr="Sobre con relleno sólido">
              <a:extLst>
                <a:ext uri="{FF2B5EF4-FFF2-40B4-BE49-F238E27FC236}">
                  <a16:creationId xmlns:a16="http://schemas.microsoft.com/office/drawing/2014/main" id="{54809902-BEAE-6DF6-53A4-42ADBB1E853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54611" y="10392238"/>
              <a:ext cx="511881" cy="511881"/>
            </a:xfrm>
            <a:prstGeom prst="rect">
              <a:avLst/>
            </a:prstGeom>
          </p:spPr>
        </p:pic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BE433B58-754F-236D-88C1-8AD16E104CB4}"/>
                </a:ext>
              </a:extLst>
            </p:cNvPr>
            <p:cNvSpPr/>
            <p:nvPr/>
          </p:nvSpPr>
          <p:spPr>
            <a:xfrm>
              <a:off x="237233" y="7821833"/>
              <a:ext cx="914400" cy="853032"/>
            </a:xfrm>
            <a:prstGeom prst="ellipse">
              <a:avLst/>
            </a:prstGeom>
            <a:noFill/>
            <a:ln w="19050">
              <a:solidFill>
                <a:srgbClr val="126A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b="1" dirty="0"/>
            </a:p>
          </p:txBody>
        </p:sp>
      </p:grpSp>
      <p:sp>
        <p:nvSpPr>
          <p:cNvPr id="22" name="Elipse 21">
            <a:extLst>
              <a:ext uri="{FF2B5EF4-FFF2-40B4-BE49-F238E27FC236}">
                <a16:creationId xmlns:a16="http://schemas.microsoft.com/office/drawing/2014/main" id="{4417C097-0267-CB32-A246-EB133ADABB7A}"/>
              </a:ext>
            </a:extLst>
          </p:cNvPr>
          <p:cNvSpPr/>
          <p:nvPr/>
        </p:nvSpPr>
        <p:spPr>
          <a:xfrm>
            <a:off x="257106" y="10160550"/>
            <a:ext cx="828000" cy="828000"/>
          </a:xfrm>
          <a:prstGeom prst="ellipse">
            <a:avLst/>
          </a:prstGeom>
          <a:noFill/>
          <a:ln w="19050">
            <a:solidFill>
              <a:srgbClr val="126A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b="1" dirty="0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B3943F4C-12BD-4FA2-FF79-D618597E25C9}"/>
              </a:ext>
            </a:extLst>
          </p:cNvPr>
          <p:cNvSpPr/>
          <p:nvPr/>
        </p:nvSpPr>
        <p:spPr>
          <a:xfrm>
            <a:off x="179495" y="2571438"/>
            <a:ext cx="828000" cy="828000"/>
          </a:xfrm>
          <a:prstGeom prst="ellipse">
            <a:avLst/>
          </a:prstGeom>
          <a:noFill/>
          <a:ln w="19050">
            <a:solidFill>
              <a:srgbClr val="126A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b="1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612FBE50-6269-46F5-33BA-876467C2D655}"/>
              </a:ext>
            </a:extLst>
          </p:cNvPr>
          <p:cNvSpPr txBox="1"/>
          <p:nvPr/>
        </p:nvSpPr>
        <p:spPr>
          <a:xfrm>
            <a:off x="1237038" y="7373394"/>
            <a:ext cx="974359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dirty="0">
                <a:solidFill>
                  <a:srgbClr val="126A83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Se recomienda redactar aspectos relevantes sobre los resultados que genera el cumplimiento de la meta, así como los beneficios que obtiene la institución a raíz del cumplimiento y la población beneficiada, ya sea interna o externa a la instituci</a:t>
            </a:r>
            <a:r>
              <a:rPr lang="es-ES" sz="2400" dirty="0">
                <a:solidFill>
                  <a:srgbClr val="126A83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ón</a:t>
            </a:r>
            <a:r>
              <a:rPr lang="es-ES" sz="2400" dirty="0">
                <a:solidFill>
                  <a:srgbClr val="126A83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.</a:t>
            </a:r>
            <a:endParaRPr lang="es-CR" sz="2400" dirty="0">
              <a:solidFill>
                <a:srgbClr val="126A83"/>
              </a:solidFill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2B70D9A-B7DB-B9B0-DFAA-BD6BE2481ACE}"/>
              </a:ext>
            </a:extLst>
          </p:cNvPr>
          <p:cNvSpPr txBox="1"/>
          <p:nvPr/>
        </p:nvSpPr>
        <p:spPr>
          <a:xfrm>
            <a:off x="1323606" y="10014162"/>
            <a:ext cx="945342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dirty="0">
                <a:solidFill>
                  <a:srgbClr val="126A83"/>
                </a:solidFill>
                <a:latin typeface="Book Antiqua" panose="02040602050305030304" pitchFamily="18" charset="0"/>
              </a:rPr>
              <a:t>Consultas: dirigirlas al Centro de Responsabilidad respectivo y en segunda instancia a la Dirección de Planificación al correo electrónico: </a:t>
            </a:r>
            <a:r>
              <a:rPr lang="es-ES" sz="2400" b="1" u="sng" dirty="0">
                <a:solidFill>
                  <a:srgbClr val="126A83"/>
                </a:solidFill>
                <a:latin typeface="Book Antiqua" panose="02040602050305030304" pitchFamily="18" charset="0"/>
              </a:rPr>
              <a:t>arojasmo@poder-judicial.go.cr</a:t>
            </a:r>
            <a:endParaRPr lang="es-CR" sz="2400" b="1" dirty="0">
              <a:solidFill>
                <a:srgbClr val="126A83"/>
              </a:solidFill>
            </a:endParaRPr>
          </a:p>
        </p:txBody>
      </p:sp>
      <p:pic>
        <p:nvPicPr>
          <p:cNvPr id="21" name="Gráfico 20" descr="Casilla marcada con relleno sólido">
            <a:extLst>
              <a:ext uri="{FF2B5EF4-FFF2-40B4-BE49-F238E27FC236}">
                <a16:creationId xmlns:a16="http://schemas.microsoft.com/office/drawing/2014/main" id="{FFA05D48-5AD9-5C1E-1B11-68F57BB3E50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93074" y="7922937"/>
            <a:ext cx="575472" cy="575472"/>
          </a:xfrm>
          <a:prstGeom prst="rect">
            <a:avLst/>
          </a:prstGeom>
        </p:spPr>
      </p:pic>
      <p:pic>
        <p:nvPicPr>
          <p:cNvPr id="14" name="Gráfico 13" descr="Marca de insignia1 con relleno sólido">
            <a:extLst>
              <a:ext uri="{FF2B5EF4-FFF2-40B4-BE49-F238E27FC236}">
                <a16:creationId xmlns:a16="http://schemas.microsoft.com/office/drawing/2014/main" id="{21D77AF7-A34A-BBF1-DE62-073B323B346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15757" y="2707700"/>
            <a:ext cx="555475" cy="555475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E3AF07A8-EF44-0729-0F58-756E4F80173D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79494" y="4377511"/>
            <a:ext cx="10811713" cy="2585918"/>
          </a:xfrm>
          <a:prstGeom prst="rect">
            <a:avLst/>
          </a:prstGeom>
          <a:ln w="38100" cap="sq">
            <a:solidFill>
              <a:srgbClr val="EB8114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Gráfico 7" descr="Insignia con relleno sólido">
            <a:extLst>
              <a:ext uri="{FF2B5EF4-FFF2-40B4-BE49-F238E27FC236}">
                <a16:creationId xmlns:a16="http://schemas.microsoft.com/office/drawing/2014/main" id="{4483B091-EB59-1D4B-68CD-1F0F30733992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0696533" y="1613111"/>
            <a:ext cx="433639" cy="43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910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433</TotalTime>
  <Words>163</Words>
  <Application>Microsoft Office PowerPoint</Application>
  <PresentationFormat>Personalizado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Book Antiqua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Andrey Mauricio Rojas Monge</dc:creator>
  <cp:lastModifiedBy>Andrey Mauricio Rojas Monge</cp:lastModifiedBy>
  <cp:revision>2</cp:revision>
  <dcterms:created xsi:type="dcterms:W3CDTF">2023-02-22T21:15:37Z</dcterms:created>
  <dcterms:modified xsi:type="dcterms:W3CDTF">2023-12-05T15:50:59Z</dcterms:modified>
</cp:coreProperties>
</file>